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xml" ContentType="application/vnd.openxmlformats-officedocument.drawingml.chart+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69" r:id="rId2"/>
    <p:sldId id="1103" r:id="rId3"/>
    <p:sldId id="1104" r:id="rId4"/>
    <p:sldId id="1105" r:id="rId5"/>
    <p:sldId id="1106" r:id="rId6"/>
    <p:sldId id="1108" r:id="rId7"/>
    <p:sldId id="1109" r:id="rId8"/>
    <p:sldId id="1110" r:id="rId9"/>
    <p:sldId id="1111" r:id="rId10"/>
    <p:sldId id="1113" r:id="rId11"/>
    <p:sldId id="1114" r:id="rId12"/>
    <p:sldId id="1279" r:id="rId13"/>
    <p:sldId id="1190" r:id="rId14"/>
    <p:sldId id="1191" r:id="rId15"/>
    <p:sldId id="1181" r:id="rId16"/>
    <p:sldId id="1182" r:id="rId17"/>
    <p:sldId id="1183" r:id="rId18"/>
    <p:sldId id="1193" r:id="rId19"/>
    <p:sldId id="1194" r:id="rId20"/>
    <p:sldId id="1185" r:id="rId21"/>
    <p:sldId id="1221" r:id="rId22"/>
    <p:sldId id="1222" r:id="rId23"/>
    <p:sldId id="1188" r:id="rId24"/>
    <p:sldId id="1115" r:id="rId25"/>
    <p:sldId id="1116" r:id="rId26"/>
    <p:sldId id="1117" r:id="rId27"/>
    <p:sldId id="1140" r:id="rId28"/>
    <p:sldId id="1141" r:id="rId29"/>
    <p:sldId id="1118" r:id="rId30"/>
    <p:sldId id="1119" r:id="rId31"/>
    <p:sldId id="1120" r:id="rId32"/>
    <p:sldId id="1121" r:id="rId33"/>
    <p:sldId id="1122" r:id="rId34"/>
    <p:sldId id="1142" r:id="rId35"/>
    <p:sldId id="1143" r:id="rId36"/>
    <p:sldId id="1134" r:id="rId37"/>
    <p:sldId id="1135" r:id="rId38"/>
    <p:sldId id="1136" r:id="rId39"/>
    <p:sldId id="1137" r:id="rId40"/>
    <p:sldId id="1138" r:id="rId41"/>
    <p:sldId id="1139" r:id="rId42"/>
    <p:sldId id="1123" r:id="rId43"/>
    <p:sldId id="1145" r:id="rId44"/>
    <p:sldId id="1144" r:id="rId45"/>
    <p:sldId id="1146" r:id="rId46"/>
    <p:sldId id="1124" r:id="rId47"/>
    <p:sldId id="1127" r:id="rId48"/>
    <p:sldId id="1129" r:id="rId49"/>
    <p:sldId id="1130" r:id="rId50"/>
  </p:sldIdLst>
  <p:sldSz cx="9144000" cy="6858000" type="screen4x3"/>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pitchFamily="49" charset="0"/>
        <a:ea typeface="+mn-ea"/>
        <a:cs typeface="+mn-cs"/>
      </a:defRPr>
    </a:lvl1pPr>
    <a:lvl2pPr marL="457200" algn="l" rtl="0" eaLnBrk="0" fontAlgn="base" hangingPunct="0">
      <a:spcBef>
        <a:spcPct val="0"/>
      </a:spcBef>
      <a:spcAft>
        <a:spcPct val="0"/>
      </a:spcAft>
      <a:defRPr sz="800" kern="1200">
        <a:solidFill>
          <a:schemeClr val="tx1"/>
        </a:solidFill>
        <a:latin typeface="SAS Monospace" pitchFamily="49" charset="0"/>
        <a:ea typeface="+mn-ea"/>
        <a:cs typeface="+mn-cs"/>
      </a:defRPr>
    </a:lvl2pPr>
    <a:lvl3pPr marL="914400" algn="l" rtl="0" eaLnBrk="0" fontAlgn="base" hangingPunct="0">
      <a:spcBef>
        <a:spcPct val="0"/>
      </a:spcBef>
      <a:spcAft>
        <a:spcPct val="0"/>
      </a:spcAft>
      <a:defRPr sz="800" kern="1200">
        <a:solidFill>
          <a:schemeClr val="tx1"/>
        </a:solidFill>
        <a:latin typeface="SAS Monospace" pitchFamily="49" charset="0"/>
        <a:ea typeface="+mn-ea"/>
        <a:cs typeface="+mn-cs"/>
      </a:defRPr>
    </a:lvl3pPr>
    <a:lvl4pPr marL="1371600" algn="l" rtl="0" eaLnBrk="0" fontAlgn="base" hangingPunct="0">
      <a:spcBef>
        <a:spcPct val="0"/>
      </a:spcBef>
      <a:spcAft>
        <a:spcPct val="0"/>
      </a:spcAft>
      <a:defRPr sz="800" kern="1200">
        <a:solidFill>
          <a:schemeClr val="tx1"/>
        </a:solidFill>
        <a:latin typeface="SAS Monospace" pitchFamily="49" charset="0"/>
        <a:ea typeface="+mn-ea"/>
        <a:cs typeface="+mn-cs"/>
      </a:defRPr>
    </a:lvl4pPr>
    <a:lvl5pPr marL="1828800" algn="l" rtl="0" eaLnBrk="0" fontAlgn="base" hangingPunct="0">
      <a:spcBef>
        <a:spcPct val="0"/>
      </a:spcBef>
      <a:spcAft>
        <a:spcPct val="0"/>
      </a:spcAft>
      <a:defRPr sz="800" kern="1200">
        <a:solidFill>
          <a:schemeClr val="tx1"/>
        </a:solidFill>
        <a:latin typeface="SAS Monospace" pitchFamily="49" charset="0"/>
        <a:ea typeface="+mn-ea"/>
        <a:cs typeface="+mn-cs"/>
      </a:defRPr>
    </a:lvl5pPr>
    <a:lvl6pPr marL="2286000" algn="l" defTabSz="914400" rtl="0" eaLnBrk="1" latinLnBrk="0" hangingPunct="1">
      <a:defRPr sz="800" kern="1200">
        <a:solidFill>
          <a:schemeClr val="tx1"/>
        </a:solidFill>
        <a:latin typeface="SAS Monospace" pitchFamily="49" charset="0"/>
        <a:ea typeface="+mn-ea"/>
        <a:cs typeface="+mn-cs"/>
      </a:defRPr>
    </a:lvl6pPr>
    <a:lvl7pPr marL="2743200" algn="l" defTabSz="914400" rtl="0" eaLnBrk="1" latinLnBrk="0" hangingPunct="1">
      <a:defRPr sz="800" kern="1200">
        <a:solidFill>
          <a:schemeClr val="tx1"/>
        </a:solidFill>
        <a:latin typeface="SAS Monospace" pitchFamily="49" charset="0"/>
        <a:ea typeface="+mn-ea"/>
        <a:cs typeface="+mn-cs"/>
      </a:defRPr>
    </a:lvl7pPr>
    <a:lvl8pPr marL="3200400" algn="l" defTabSz="914400" rtl="0" eaLnBrk="1" latinLnBrk="0" hangingPunct="1">
      <a:defRPr sz="800" kern="1200">
        <a:solidFill>
          <a:schemeClr val="tx1"/>
        </a:solidFill>
        <a:latin typeface="SAS Monospace" pitchFamily="49" charset="0"/>
        <a:ea typeface="+mn-ea"/>
        <a:cs typeface="+mn-cs"/>
      </a:defRPr>
    </a:lvl8pPr>
    <a:lvl9pPr marL="3657600" algn="l" defTabSz="914400" rtl="0" eaLnBrk="1" latinLnBrk="0" hangingPunct="1">
      <a:defRPr sz="800" kern="1200">
        <a:solidFill>
          <a:schemeClr val="tx1"/>
        </a:solidFill>
        <a:latin typeface="SAS Monospace" pitchFamily="49"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00"/>
    <a:srgbClr val="0066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581" autoAdjust="0"/>
  </p:normalViewPr>
  <p:slideViewPr>
    <p:cSldViewPr>
      <p:cViewPr varScale="1">
        <p:scale>
          <a:sx n="68" d="100"/>
          <a:sy n="68" d="100"/>
        </p:scale>
        <p:origin x="144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58" d="100"/>
          <a:sy n="58" d="100"/>
        </p:scale>
        <p:origin x="-178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IN" sz="1400" b="0" i="0" u="none" strike="noStrike" kern="1200" spc="0" baseline="0">
                <a:solidFill>
                  <a:schemeClr val="tx1">
                    <a:lumMod val="65000"/>
                    <a:lumOff val="35000"/>
                  </a:schemeClr>
                </a:solidFill>
                <a:latin typeface="+mn-lt"/>
                <a:ea typeface="+mn-ea"/>
                <a:cs typeface="+mn-cs"/>
              </a:defRPr>
            </a:pPr>
            <a:r>
              <a:rPr lang="en-US"/>
              <a:t>L_p Norm Values</a:t>
            </a:r>
          </a:p>
        </c:rich>
      </c:tx>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val>
            <c:numRef>
              <c:f>Sheet1!$C$64:$CX$64</c:f>
              <c:numCache>
                <c:formatCode>General</c:formatCode>
                <c:ptCount val="100"/>
                <c:pt idx="0">
                  <c:v>54</c:v>
                </c:pt>
                <c:pt idx="1">
                  <c:v>31.559467676118999</c:v>
                </c:pt>
                <c:pt idx="2">
                  <c:v>26.563630171059689</c:v>
                </c:pt>
                <c:pt idx="3">
                  <c:v>24.467908467966534</c:v>
                </c:pt>
                <c:pt idx="4">
                  <c:v>23.347729640790252</c:v>
                </c:pt>
                <c:pt idx="5">
                  <c:v>22.664126832710199</c:v>
                </c:pt>
                <c:pt idx="6">
                  <c:v>22.209449764089786</c:v>
                </c:pt>
                <c:pt idx="7">
                  <c:v>21.887763186005177</c:v>
                </c:pt>
                <c:pt idx="8">
                  <c:v>21.649192954880196</c:v>
                </c:pt>
                <c:pt idx="9">
                  <c:v>21.465553483778958</c:v>
                </c:pt>
                <c:pt idx="10">
                  <c:v>21.319881147313705</c:v>
                </c:pt>
                <c:pt idx="11">
                  <c:v>21.201443572935524</c:v>
                </c:pt>
                <c:pt idx="12">
                  <c:v>21.103165179638861</c:v>
                </c:pt>
                <c:pt idx="13">
                  <c:v>21.02021511457227</c:v>
                </c:pt>
                <c:pt idx="14">
                  <c:v>20.949193518926219</c:v>
                </c:pt>
                <c:pt idx="15">
                  <c:v>20.887642978299997</c:v>
                </c:pt>
                <c:pt idx="16">
                  <c:v>20.833744796155926</c:v>
                </c:pt>
                <c:pt idx="17">
                  <c:v>20.786124350367469</c:v>
                </c:pt>
                <c:pt idx="18">
                  <c:v>20.743722953717405</c:v>
                </c:pt>
                <c:pt idx="19">
                  <c:v>20.70571142924825</c:v>
                </c:pt>
                <c:pt idx="20">
                  <c:v>20.671430523315259</c:v>
                </c:pt>
                <c:pt idx="21">
                  <c:v>20.640348985196443</c:v>
                </c:pt>
                <c:pt idx="22">
                  <c:v>20.612033522271627</c:v>
                </c:pt>
                <c:pt idx="23">
                  <c:v>20.586126893677847</c:v>
                </c:pt>
                <c:pt idx="24">
                  <c:v>20.562331682193904</c:v>
                </c:pt>
                <c:pt idx="25">
                  <c:v>20.540398094537743</c:v>
                </c:pt>
                <c:pt idx="26">
                  <c:v>20.520114664552597</c:v>
                </c:pt>
                <c:pt idx="27">
                  <c:v>20.501301078978493</c:v>
                </c:pt>
                <c:pt idx="28">
                  <c:v>20.483802576594499</c:v>
                </c:pt>
                <c:pt idx="29">
                  <c:v>20.467485528617754</c:v>
                </c:pt>
                <c:pt idx="30">
                  <c:v>20.452233916615487</c:v>
                </c:pt>
                <c:pt idx="31">
                  <c:v>20.437946499983813</c:v>
                </c:pt>
                <c:pt idx="32">
                  <c:v>20.42453451875625</c:v>
                </c:pt>
                <c:pt idx="33">
                  <c:v>20.41191981604679</c:v>
                </c:pt>
                <c:pt idx="34">
                  <c:v>20.400033292410612</c:v>
                </c:pt>
                <c:pt idx="35">
                  <c:v>20.388813624954128</c:v>
                </c:pt>
                <c:pt idx="36">
                  <c:v>20.37820619927049</c:v>
                </c:pt>
                <c:pt idx="37">
                  <c:v>20.368162213709951</c:v>
                </c:pt>
                <c:pt idx="38">
                  <c:v>20.358637924146088</c:v>
                </c:pt>
                <c:pt idx="39">
                  <c:v>20.349594004006093</c:v>
                </c:pt>
                <c:pt idx="40">
                  <c:v>20.34099499942743</c:v>
                </c:pt>
                <c:pt idx="41">
                  <c:v>20.332808863354177</c:v>
                </c:pt>
                <c:pt idx="42">
                  <c:v>20.325006555482709</c:v>
                </c:pt>
                <c:pt idx="43">
                  <c:v>20.317561697405218</c:v>
                </c:pt>
                <c:pt idx="44">
                  <c:v>20.310450274233926</c:v>
                </c:pt>
                <c:pt idx="45">
                  <c:v>20.303650375537813</c:v>
                </c:pt>
                <c:pt idx="46">
                  <c:v>20.297141969662185</c:v>
                </c:pt>
                <c:pt idx="47">
                  <c:v>20.290906706508224</c:v>
                </c:pt>
                <c:pt idx="48">
                  <c:v>20.284927744664575</c:v>
                </c:pt>
                <c:pt idx="49">
                  <c:v>20.279189599447729</c:v>
                </c:pt>
                <c:pt idx="50">
                  <c:v>20.273678008955972</c:v>
                </c:pt>
                <c:pt idx="51">
                  <c:v>20.268379815691429</c:v>
                </c:pt>
                <c:pt idx="52">
                  <c:v>20.263282861677496</c:v>
                </c:pt>
                <c:pt idx="53">
                  <c:v>20.258375895308916</c:v>
                </c:pt>
                <c:pt idx="54">
                  <c:v>20.253648488430564</c:v>
                </c:pt>
                <c:pt idx="55">
                  <c:v>20.249090962357826</c:v>
                </c:pt>
                <c:pt idx="56">
                  <c:v>20.244694321732506</c:v>
                </c:pt>
                <c:pt idx="57">
                  <c:v>20.240450195262987</c:v>
                </c:pt>
                <c:pt idx="58">
                  <c:v>20.236350782526877</c:v>
                </c:pt>
                <c:pt idx="59">
                  <c:v>20.232388806124089</c:v>
                </c:pt>
                <c:pt idx="60">
                  <c:v>20.228557468563341</c:v>
                </c:pt>
                <c:pt idx="61">
                  <c:v>20.224850413344235</c:v>
                </c:pt>
                <c:pt idx="62">
                  <c:v>20.221261689765839</c:v>
                </c:pt>
                <c:pt idx="63">
                  <c:v>20.217785721053311</c:v>
                </c:pt>
                <c:pt idx="64">
                  <c:v>20.214417275440802</c:v>
                </c:pt>
                <c:pt idx="65">
                  <c:v>20.211151439898668</c:v>
                </c:pt>
                <c:pt idx="66">
                  <c:v>20.207983596223929</c:v>
                </c:pt>
                <c:pt idx="67">
                  <c:v>20.204909399252731</c:v>
                </c:pt>
                <c:pt idx="68">
                  <c:v>20.201924756975163</c:v>
                </c:pt>
                <c:pt idx="69">
                  <c:v>20.199025812364386</c:v>
                </c:pt>
                <c:pt idx="70">
                  <c:v>20.19620892674785</c:v>
                </c:pt>
                <c:pt idx="71">
                  <c:v>20.193470664571187</c:v>
                </c:pt>
                <c:pt idx="72">
                  <c:v>20.190807779420435</c:v>
                </c:pt>
                <c:pt idx="73">
                  <c:v>20.188217201182439</c:v>
                </c:pt>
                <c:pt idx="74">
                  <c:v>20.185696024237789</c:v>
                </c:pt>
                <c:pt idx="75">
                  <c:v>20.183241496589432</c:v>
                </c:pt>
                <c:pt idx="76">
                  <c:v>20.180851009842666</c:v>
                </c:pt>
                <c:pt idx="77">
                  <c:v>20.178522089958904</c:v>
                </c:pt>
                <c:pt idx="78">
                  <c:v>20.176252388715593</c:v>
                </c:pt>
                <c:pt idx="79">
                  <c:v>20.174039675808032</c:v>
                </c:pt>
                <c:pt idx="80">
                  <c:v>20.171881831540031</c:v>
                </c:pt>
                <c:pt idx="81">
                  <c:v>20.169776840050829</c:v>
                </c:pt>
                <c:pt idx="82">
                  <c:v>20.167722783034186</c:v>
                </c:pt>
                <c:pt idx="83">
                  <c:v>20.16571783390744</c:v>
                </c:pt>
                <c:pt idx="84">
                  <c:v>20.163760252394386</c:v>
                </c:pt>
                <c:pt idx="85">
                  <c:v>20.161848379486965</c:v>
                </c:pt>
                <c:pt idx="86">
                  <c:v>20.159980632756515</c:v>
                </c:pt>
                <c:pt idx="87">
                  <c:v>20.158155501985316</c:v>
                </c:pt>
                <c:pt idx="88">
                  <c:v>20.156371545094338</c:v>
                </c:pt>
                <c:pt idx="89">
                  <c:v>20.154627384343026</c:v>
                </c:pt>
                <c:pt idx="90">
                  <c:v>20.152921702780858</c:v>
                </c:pt>
                <c:pt idx="91">
                  <c:v>20.151253240931169</c:v>
                </c:pt>
                <c:pt idx="92">
                  <c:v>20.149620793689728</c:v>
                </c:pt>
                <c:pt idx="93">
                  <c:v>20.148023207421776</c:v>
                </c:pt>
                <c:pt idx="94">
                  <c:v>20.146459377243676</c:v>
                </c:pt>
                <c:pt idx="95">
                  <c:v>20.144928244474091</c:v>
                </c:pt>
                <c:pt idx="96">
                  <c:v>20.143428794244375</c:v>
                </c:pt>
                <c:pt idx="97">
                  <c:v>20.141960053255282</c:v>
                </c:pt>
                <c:pt idx="98">
                  <c:v>20.140521087669949</c:v>
                </c:pt>
                <c:pt idx="99">
                  <c:v>20.139111001134388</c:v>
                </c:pt>
              </c:numCache>
            </c:numRef>
          </c:val>
          <c:extLst>
            <c:ext xmlns:c16="http://schemas.microsoft.com/office/drawing/2014/chart" uri="{C3380CC4-5D6E-409C-BE32-E72D297353CC}">
              <c16:uniqueId val="{00000000-5757-4DF8-BD85-BD0CB957315E}"/>
            </c:ext>
          </c:extLst>
        </c:ser>
        <c:ser>
          <c:idx val="1"/>
          <c:order val="1"/>
          <c:spPr>
            <a:solidFill>
              <a:schemeClr val="accent2"/>
            </a:solidFill>
            <a:ln>
              <a:noFill/>
            </a:ln>
            <a:effectLst/>
          </c:spPr>
          <c:invertIfNegative val="0"/>
          <c:val>
            <c:numRef>
              <c:f>Sheet1!$C$65:$CX$65</c:f>
              <c:numCache>
                <c:formatCode>General</c:formatCode>
                <c:ptCount val="100"/>
              </c:numCache>
            </c:numRef>
          </c:val>
          <c:extLst>
            <c:ext xmlns:c16="http://schemas.microsoft.com/office/drawing/2014/chart" uri="{C3380CC4-5D6E-409C-BE32-E72D297353CC}">
              <c16:uniqueId val="{00000001-5757-4DF8-BD85-BD0CB957315E}"/>
            </c:ext>
          </c:extLst>
        </c:ser>
        <c:ser>
          <c:idx val="2"/>
          <c:order val="2"/>
          <c:spPr>
            <a:solidFill>
              <a:schemeClr val="accent3"/>
            </a:solidFill>
            <a:ln>
              <a:noFill/>
            </a:ln>
            <a:effectLst/>
          </c:spPr>
          <c:invertIfNegative val="0"/>
          <c:val>
            <c:numRef>
              <c:f>Sheet1!$C$66:$CX$66</c:f>
              <c:numCache>
                <c:formatCode>General</c:formatCode>
                <c:ptCount val="100"/>
              </c:numCache>
            </c:numRef>
          </c:val>
          <c:extLst>
            <c:ext xmlns:c16="http://schemas.microsoft.com/office/drawing/2014/chart" uri="{C3380CC4-5D6E-409C-BE32-E72D297353CC}">
              <c16:uniqueId val="{00000002-5757-4DF8-BD85-BD0CB957315E}"/>
            </c:ext>
          </c:extLst>
        </c:ser>
        <c:dLbls>
          <c:showLegendKey val="0"/>
          <c:showVal val="0"/>
          <c:showCatName val="0"/>
          <c:showSerName val="0"/>
          <c:showPercent val="0"/>
          <c:showBubbleSize val="0"/>
        </c:dLbls>
        <c:gapWidth val="219"/>
        <c:overlap val="-27"/>
        <c:axId val="61579264"/>
        <c:axId val="61581184"/>
      </c:barChart>
      <c:catAx>
        <c:axId val="6157926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IN" sz="900" b="0" i="0" u="none" strike="noStrike" kern="1200" baseline="0">
                <a:solidFill>
                  <a:schemeClr val="tx1">
                    <a:lumMod val="65000"/>
                    <a:lumOff val="35000"/>
                  </a:schemeClr>
                </a:solidFill>
                <a:latin typeface="+mn-lt"/>
                <a:ea typeface="+mn-ea"/>
                <a:cs typeface="+mn-cs"/>
              </a:defRPr>
            </a:pPr>
            <a:endParaRPr lang="en-US"/>
          </a:p>
        </c:txPr>
        <c:crossAx val="61581184"/>
        <c:crosses val="autoZero"/>
        <c:auto val="1"/>
        <c:lblAlgn val="ctr"/>
        <c:lblOffset val="100"/>
        <c:noMultiLvlLbl val="0"/>
      </c:catAx>
      <c:valAx>
        <c:axId val="61581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IN" sz="900" b="0" i="0" u="none" strike="noStrike" kern="1200" baseline="0">
                <a:solidFill>
                  <a:schemeClr val="tx1">
                    <a:lumMod val="65000"/>
                    <a:lumOff val="35000"/>
                  </a:schemeClr>
                </a:solidFill>
                <a:latin typeface="+mn-lt"/>
                <a:ea typeface="+mn-ea"/>
                <a:cs typeface="+mn-cs"/>
              </a:defRPr>
            </a:pPr>
            <a:endParaRPr lang="en-US"/>
          </a:p>
        </c:txPr>
        <c:crossAx val="61579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C8628A40-436F-4FDB-8EFC-9614015480E7}"/>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6B389C50-149C-46FD-B6C1-0505D8EB9E59}"/>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DEC81180-E4B6-42B4-8EBB-42C134428581}"/>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C5F00637-FC89-4BF3-9959-EF6DA00C3938}"/>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a:latin typeface="Arial" panose="020B0604020202020204" pitchFamily="34" charset="0"/>
              </a:defRPr>
            </a:lvl1pPr>
          </a:lstStyle>
          <a:p>
            <a:fld id="{CCAFC833-45DD-4E72-8387-A9923266344C}"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ECD15427-EAB4-4A75-9BF4-DEE4CE5072B7}"/>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90F51889-C80A-40D6-A2FB-EB564B8AF8F5}"/>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C600A7EA-179B-4AEA-8E4A-A0D3B070EDE4}"/>
              </a:ext>
            </a:extLst>
          </p:cNvPr>
          <p:cNvSpPr>
            <a:spLocks noRot="1" noChangeArrowheads="1" noTextEdit="1"/>
          </p:cNvSpPr>
          <p:nvPr>
            <p:ph type="sldImg" idx="2"/>
          </p:nvPr>
        </p:nvSpPr>
        <p:spPr bwMode="auto">
          <a:xfrm>
            <a:off x="1258888" y="720725"/>
            <a:ext cx="4799012"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218D8F49-51B1-4B0A-AEB9-E673D5D5E656}"/>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E0C40F17-961B-40A8-86CA-0A736FC4B073}"/>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050D0170-CF5A-4598-BB3A-C9E4E3755E9F}"/>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a:latin typeface="Arial" panose="020B0604020202020204" pitchFamily="34" charset="0"/>
              </a:defRPr>
            </a:lvl1pPr>
          </a:lstStyle>
          <a:p>
            <a:fld id="{8AC559D7-7744-436E-8A5B-75829B35B9A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9508E5C-55DE-4B82-8430-98C05D661FED}"/>
              </a:ext>
            </a:extLst>
          </p:cNvPr>
          <p:cNvSpPr>
            <a:spLocks noRot="1" noChangeArrowheads="1" noTextEdit="1"/>
          </p:cNvSpPr>
          <p:nvPr>
            <p:ph type="sldImg"/>
          </p:nvPr>
        </p:nvSpPr>
        <p:spPr>
          <a:ln/>
        </p:spPr>
      </p:sp>
      <p:sp>
        <p:nvSpPr>
          <p:cNvPr id="5123" name="Rectangle 3">
            <a:extLst>
              <a:ext uri="{FF2B5EF4-FFF2-40B4-BE49-F238E27FC236}">
                <a16:creationId xmlns:a16="http://schemas.microsoft.com/office/drawing/2014/main" id="{78CD8517-E5E0-4E3C-8C7A-C884616EB9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5DB06DB5-D25B-4B0A-A2C6-3AD0D3B47E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947BFB8-A5BC-46CA-A643-F5B706809547}" type="slidenum">
              <a:rPr lang="en-US" altLang="en-US" sz="1200">
                <a:latin typeface="Arial" panose="020B0604020202020204" pitchFamily="34" charset="0"/>
                <a:cs typeface="Arial" panose="020B0604020202020204" pitchFamily="34" charset="0"/>
              </a:rPr>
              <a:pPr/>
              <a:t>10</a:t>
            </a:fld>
            <a:endParaRPr lang="en-US" altLang="en-US" sz="1200">
              <a:latin typeface="Arial" panose="020B0604020202020204" pitchFamily="34" charset="0"/>
              <a:cs typeface="Arial" panose="020B0604020202020204" pitchFamily="34" charset="0"/>
            </a:endParaRPr>
          </a:p>
        </p:txBody>
      </p:sp>
      <p:sp>
        <p:nvSpPr>
          <p:cNvPr id="23555" name="Rectangle 2">
            <a:extLst>
              <a:ext uri="{FF2B5EF4-FFF2-40B4-BE49-F238E27FC236}">
                <a16:creationId xmlns:a16="http://schemas.microsoft.com/office/drawing/2014/main" id="{C57712F6-9B12-48CF-9F73-572D1F59A59E}"/>
              </a:ext>
            </a:extLst>
          </p:cNvPr>
          <p:cNvSpPr>
            <a:spLocks noRot="1" noChangeArrowheads="1" noTextEdit="1"/>
          </p:cNvSpPr>
          <p:nvPr>
            <p:ph type="sldImg"/>
          </p:nvPr>
        </p:nvSpPr>
        <p:spPr>
          <a:ln/>
        </p:spPr>
      </p:sp>
      <p:sp>
        <p:nvSpPr>
          <p:cNvPr id="23556" name="Rectangle 3">
            <a:extLst>
              <a:ext uri="{FF2B5EF4-FFF2-40B4-BE49-F238E27FC236}">
                <a16:creationId xmlns:a16="http://schemas.microsoft.com/office/drawing/2014/main" id="{827A1CF5-5AAE-45A4-957D-0D102D723C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515FC279-C2CD-4792-B5E3-67FEA4FF08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17013BA-48C5-4B35-B47E-2D00864C24E8}" type="slidenum">
              <a:rPr lang="en-US" altLang="en-US" sz="1200">
                <a:latin typeface="Arial" panose="020B0604020202020204" pitchFamily="34" charset="0"/>
                <a:cs typeface="Arial" panose="020B0604020202020204" pitchFamily="34" charset="0"/>
              </a:rPr>
              <a:pPr/>
              <a:t>11</a:t>
            </a:fld>
            <a:endParaRPr lang="en-US" altLang="en-US" sz="1200">
              <a:latin typeface="Arial" panose="020B0604020202020204" pitchFamily="34" charset="0"/>
              <a:cs typeface="Arial" panose="020B0604020202020204" pitchFamily="34" charset="0"/>
            </a:endParaRPr>
          </a:p>
        </p:txBody>
      </p:sp>
      <p:sp>
        <p:nvSpPr>
          <p:cNvPr id="25603" name="Rectangle 2">
            <a:extLst>
              <a:ext uri="{FF2B5EF4-FFF2-40B4-BE49-F238E27FC236}">
                <a16:creationId xmlns:a16="http://schemas.microsoft.com/office/drawing/2014/main" id="{CF3B8FA2-11EF-42F0-939D-87801377D94A}"/>
              </a:ext>
            </a:extLst>
          </p:cNvPr>
          <p:cNvSpPr>
            <a:spLocks noRot="1" noChangeArrowheads="1" noTextEdit="1"/>
          </p:cNvSpPr>
          <p:nvPr>
            <p:ph type="sldImg"/>
          </p:nvPr>
        </p:nvSpPr>
        <p:spPr>
          <a:ln/>
        </p:spPr>
      </p:sp>
      <p:sp>
        <p:nvSpPr>
          <p:cNvPr id="25604" name="Rectangle 3">
            <a:extLst>
              <a:ext uri="{FF2B5EF4-FFF2-40B4-BE49-F238E27FC236}">
                <a16:creationId xmlns:a16="http://schemas.microsoft.com/office/drawing/2014/main" id="{3350AE63-B6FD-4909-9722-8688D11575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A579DCFE-4E88-474A-A315-369AF42D40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6A56848-660A-4B92-8891-88C219C302B3}" type="slidenum">
              <a:rPr lang="en-US" altLang="en-US" sz="1200">
                <a:latin typeface="Arial" panose="020B0604020202020204" pitchFamily="34" charset="0"/>
                <a:cs typeface="Arial" panose="020B0604020202020204" pitchFamily="34" charset="0"/>
              </a:rPr>
              <a:pPr/>
              <a:t>12</a:t>
            </a:fld>
            <a:endParaRPr lang="en-US" altLang="en-US" sz="1200">
              <a:latin typeface="Arial" panose="020B0604020202020204" pitchFamily="34" charset="0"/>
              <a:cs typeface="Arial" panose="020B0604020202020204" pitchFamily="34" charset="0"/>
            </a:endParaRPr>
          </a:p>
        </p:txBody>
      </p:sp>
      <p:sp>
        <p:nvSpPr>
          <p:cNvPr id="27651" name="Rectangle 2">
            <a:extLst>
              <a:ext uri="{FF2B5EF4-FFF2-40B4-BE49-F238E27FC236}">
                <a16:creationId xmlns:a16="http://schemas.microsoft.com/office/drawing/2014/main" id="{F3915AB5-BBCE-47CA-9961-781D562DA530}"/>
              </a:ext>
            </a:extLst>
          </p:cNvPr>
          <p:cNvSpPr>
            <a:spLocks noRot="1" noChangeArrowheads="1" noTextEdit="1"/>
          </p:cNvSpPr>
          <p:nvPr>
            <p:ph type="sldImg"/>
          </p:nvPr>
        </p:nvSpPr>
        <p:spPr>
          <a:ln/>
        </p:spPr>
      </p:sp>
      <p:sp>
        <p:nvSpPr>
          <p:cNvPr id="27652" name="Rectangle 3">
            <a:extLst>
              <a:ext uri="{FF2B5EF4-FFF2-40B4-BE49-F238E27FC236}">
                <a16:creationId xmlns:a16="http://schemas.microsoft.com/office/drawing/2014/main" id="{9AA421C7-02A2-4023-BF0E-26309B70AE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B8DB936C-B8F6-4CDB-8E51-C345E981CF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21202AF-2949-4FC0-8227-5FF980D1B79C}" type="slidenum">
              <a:rPr lang="en-US" altLang="en-US" sz="1200">
                <a:latin typeface="Arial" panose="020B0604020202020204" pitchFamily="34" charset="0"/>
                <a:cs typeface="Arial" panose="020B0604020202020204" pitchFamily="34" charset="0"/>
              </a:rPr>
              <a:pPr/>
              <a:t>13</a:t>
            </a:fld>
            <a:endParaRPr lang="en-US" altLang="en-US" sz="1200">
              <a:latin typeface="Arial" panose="020B0604020202020204" pitchFamily="34" charset="0"/>
              <a:cs typeface="Arial" panose="020B0604020202020204" pitchFamily="34" charset="0"/>
            </a:endParaRPr>
          </a:p>
        </p:txBody>
      </p:sp>
      <p:sp>
        <p:nvSpPr>
          <p:cNvPr id="29699" name="Rectangle 2">
            <a:extLst>
              <a:ext uri="{FF2B5EF4-FFF2-40B4-BE49-F238E27FC236}">
                <a16:creationId xmlns:a16="http://schemas.microsoft.com/office/drawing/2014/main" id="{11FF3B14-7F5B-453A-92EB-EF72AB75D75F}"/>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BFC84A8F-BDDE-4541-8F16-8709181164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D4EB8ADD-767A-4316-9556-64B8C5BD9B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BAA90CA-FD65-4FE5-B76A-1FBB4CC28C26}" type="slidenum">
              <a:rPr lang="en-US" altLang="en-US" sz="1200">
                <a:latin typeface="Arial" panose="020B0604020202020204" pitchFamily="34" charset="0"/>
                <a:cs typeface="Arial" panose="020B0604020202020204" pitchFamily="34" charset="0"/>
              </a:rPr>
              <a:pPr/>
              <a:t>14</a:t>
            </a:fld>
            <a:endParaRPr lang="en-US" altLang="en-US" sz="1200">
              <a:latin typeface="Arial" panose="020B0604020202020204" pitchFamily="34" charset="0"/>
              <a:cs typeface="Arial" panose="020B0604020202020204" pitchFamily="34" charset="0"/>
            </a:endParaRPr>
          </a:p>
        </p:txBody>
      </p:sp>
      <p:sp>
        <p:nvSpPr>
          <p:cNvPr id="31747" name="Rectangle 2">
            <a:extLst>
              <a:ext uri="{FF2B5EF4-FFF2-40B4-BE49-F238E27FC236}">
                <a16:creationId xmlns:a16="http://schemas.microsoft.com/office/drawing/2014/main" id="{F54EDE7B-2BE7-46A8-87E5-78BE9CF30AFD}"/>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B4359691-C8E5-4D11-8B36-E92C7B1772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DC22C088-23CB-4C02-83ED-D15769341D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D608EE6-2F89-4028-BE3A-D81A5D20DA6C}" type="slidenum">
              <a:rPr lang="en-US" altLang="en-US" sz="1200">
                <a:latin typeface="Arial" panose="020B0604020202020204" pitchFamily="34" charset="0"/>
                <a:cs typeface="Arial" panose="020B0604020202020204" pitchFamily="34" charset="0"/>
              </a:rPr>
              <a:pPr/>
              <a:t>15</a:t>
            </a:fld>
            <a:endParaRPr lang="en-US" altLang="en-US" sz="1200">
              <a:latin typeface="Arial" panose="020B0604020202020204" pitchFamily="34" charset="0"/>
              <a:cs typeface="Arial" panose="020B0604020202020204" pitchFamily="34" charset="0"/>
            </a:endParaRPr>
          </a:p>
        </p:txBody>
      </p:sp>
      <p:sp>
        <p:nvSpPr>
          <p:cNvPr id="33795" name="Rectangle 2">
            <a:extLst>
              <a:ext uri="{FF2B5EF4-FFF2-40B4-BE49-F238E27FC236}">
                <a16:creationId xmlns:a16="http://schemas.microsoft.com/office/drawing/2014/main" id="{1251B1D8-A671-4E18-B127-E10E816A3DEB}"/>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A3E20EBB-099B-4491-BB38-F66F05FF53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CF74DED3-CDF6-4B70-AFC7-732DF06069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6896818-65CA-4FF9-8087-C21684B9427B}" type="slidenum">
              <a:rPr lang="en-US" altLang="en-US" sz="1200">
                <a:latin typeface="Arial" panose="020B0604020202020204" pitchFamily="34" charset="0"/>
                <a:cs typeface="Arial" panose="020B0604020202020204" pitchFamily="34" charset="0"/>
              </a:rPr>
              <a:pPr/>
              <a:t>16</a:t>
            </a:fld>
            <a:endParaRPr lang="en-US" altLang="en-US" sz="1200">
              <a:latin typeface="Arial" panose="020B0604020202020204" pitchFamily="34" charset="0"/>
              <a:cs typeface="Arial" panose="020B0604020202020204" pitchFamily="34" charset="0"/>
            </a:endParaRPr>
          </a:p>
        </p:txBody>
      </p:sp>
      <p:sp>
        <p:nvSpPr>
          <p:cNvPr id="35843" name="Rectangle 2">
            <a:extLst>
              <a:ext uri="{FF2B5EF4-FFF2-40B4-BE49-F238E27FC236}">
                <a16:creationId xmlns:a16="http://schemas.microsoft.com/office/drawing/2014/main" id="{5FE81C83-4D7C-4F96-9F0A-CDE3E6E9681D}"/>
              </a:ext>
            </a:extLst>
          </p:cNvPr>
          <p:cNvSpPr>
            <a:spLocks noRot="1" noChangeArrowheads="1" noTextEdit="1"/>
          </p:cNvSpPr>
          <p:nvPr>
            <p:ph type="sldImg"/>
          </p:nvPr>
        </p:nvSpPr>
        <p:spPr>
          <a:ln/>
        </p:spPr>
      </p:sp>
      <p:sp>
        <p:nvSpPr>
          <p:cNvPr id="35844" name="Rectangle 3">
            <a:extLst>
              <a:ext uri="{FF2B5EF4-FFF2-40B4-BE49-F238E27FC236}">
                <a16:creationId xmlns:a16="http://schemas.microsoft.com/office/drawing/2014/main" id="{1D2FCA3D-489B-4E59-98E2-5FE131669B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695B45DC-3E2E-4389-832B-E16BA35FB1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5EFD589-8A86-4D8A-8AF6-09D45AE93A2B}" type="slidenum">
              <a:rPr lang="en-US" altLang="en-US" sz="1200">
                <a:latin typeface="Arial" panose="020B0604020202020204" pitchFamily="34" charset="0"/>
                <a:cs typeface="Arial" panose="020B0604020202020204" pitchFamily="34" charset="0"/>
              </a:rPr>
              <a:pPr/>
              <a:t>17</a:t>
            </a:fld>
            <a:endParaRPr lang="en-US" altLang="en-US" sz="1200">
              <a:latin typeface="Arial" panose="020B0604020202020204" pitchFamily="34" charset="0"/>
              <a:cs typeface="Arial" panose="020B0604020202020204" pitchFamily="34" charset="0"/>
            </a:endParaRPr>
          </a:p>
        </p:txBody>
      </p:sp>
      <p:sp>
        <p:nvSpPr>
          <p:cNvPr id="37891" name="Rectangle 2">
            <a:extLst>
              <a:ext uri="{FF2B5EF4-FFF2-40B4-BE49-F238E27FC236}">
                <a16:creationId xmlns:a16="http://schemas.microsoft.com/office/drawing/2014/main" id="{704D65E3-2E0B-4FE5-9AF2-5CC2059933D5}"/>
              </a:ext>
            </a:extLst>
          </p:cNvPr>
          <p:cNvSpPr>
            <a:spLocks noRot="1" noChangeArrowheads="1" noTextEdit="1"/>
          </p:cNvSpPr>
          <p:nvPr>
            <p:ph type="sldImg"/>
          </p:nvPr>
        </p:nvSpPr>
        <p:spPr>
          <a:ln/>
        </p:spPr>
      </p:sp>
      <p:sp>
        <p:nvSpPr>
          <p:cNvPr id="37892" name="Rectangle 3">
            <a:extLst>
              <a:ext uri="{FF2B5EF4-FFF2-40B4-BE49-F238E27FC236}">
                <a16:creationId xmlns:a16="http://schemas.microsoft.com/office/drawing/2014/main" id="{0994160F-A230-4FAF-A050-758C8B6BDD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8C36CA94-2447-4B45-A19B-A0D5BC64876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177B306-AA30-4C4A-95C9-EE64798CC231}" type="slidenum">
              <a:rPr lang="en-US" altLang="en-US" sz="1200">
                <a:latin typeface="Arial" panose="020B0604020202020204" pitchFamily="34" charset="0"/>
                <a:cs typeface="Arial" panose="020B0604020202020204" pitchFamily="34" charset="0"/>
              </a:rPr>
              <a:pPr/>
              <a:t>20</a:t>
            </a:fld>
            <a:endParaRPr lang="en-US" altLang="en-US" sz="1200">
              <a:latin typeface="Arial" panose="020B0604020202020204" pitchFamily="34" charset="0"/>
              <a:cs typeface="Arial" panose="020B0604020202020204" pitchFamily="34" charset="0"/>
            </a:endParaRPr>
          </a:p>
        </p:txBody>
      </p:sp>
      <p:sp>
        <p:nvSpPr>
          <p:cNvPr id="41987" name="Rectangle 2">
            <a:extLst>
              <a:ext uri="{FF2B5EF4-FFF2-40B4-BE49-F238E27FC236}">
                <a16:creationId xmlns:a16="http://schemas.microsoft.com/office/drawing/2014/main" id="{C4584988-9250-45DA-AB73-0934315A9E94}"/>
              </a:ext>
            </a:extLst>
          </p:cNvPr>
          <p:cNvSpPr>
            <a:spLocks noRot="1" noChangeArrowheads="1" noTextEdit="1"/>
          </p:cNvSpPr>
          <p:nvPr>
            <p:ph type="sldImg"/>
          </p:nvPr>
        </p:nvSpPr>
        <p:spPr>
          <a:ln/>
        </p:spPr>
      </p:sp>
      <p:sp>
        <p:nvSpPr>
          <p:cNvPr id="41988" name="Rectangle 3">
            <a:extLst>
              <a:ext uri="{FF2B5EF4-FFF2-40B4-BE49-F238E27FC236}">
                <a16:creationId xmlns:a16="http://schemas.microsoft.com/office/drawing/2014/main" id="{E18FD9D2-C8B8-453D-8CDF-D71A818385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3777CDF7-D7F7-432F-A48F-BE1E342440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7262CAD-D0F7-4B18-83E0-0F2C4EF09E79}" type="slidenum">
              <a:rPr lang="en-US" altLang="en-US" sz="1200">
                <a:latin typeface="Arial" panose="020B0604020202020204" pitchFamily="34" charset="0"/>
                <a:cs typeface="Arial" panose="020B0604020202020204" pitchFamily="34" charset="0"/>
              </a:rPr>
              <a:pPr/>
              <a:t>21</a:t>
            </a:fld>
            <a:endParaRPr lang="en-US" altLang="en-US" sz="1200">
              <a:latin typeface="Arial" panose="020B0604020202020204" pitchFamily="34" charset="0"/>
              <a:cs typeface="Arial" panose="020B0604020202020204" pitchFamily="34" charset="0"/>
            </a:endParaRPr>
          </a:p>
        </p:txBody>
      </p:sp>
      <p:sp>
        <p:nvSpPr>
          <p:cNvPr id="44035" name="Rectangle 2">
            <a:extLst>
              <a:ext uri="{FF2B5EF4-FFF2-40B4-BE49-F238E27FC236}">
                <a16:creationId xmlns:a16="http://schemas.microsoft.com/office/drawing/2014/main" id="{C4174161-4646-4EF0-90C9-D2D0C6FB2464}"/>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613003F9-48CE-45CC-B5C3-D242705BC6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5E6B187B-94A8-4E8A-A7E8-1605F7C3AD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3953520-6186-4998-9FDC-C2B22C5BCA27}" type="slidenum">
              <a:rPr lang="en-US" altLang="en-US" sz="1200">
                <a:latin typeface="Arial" panose="020B0604020202020204" pitchFamily="34" charset="0"/>
                <a:cs typeface="Arial" panose="020B0604020202020204" pitchFamily="34" charset="0"/>
              </a:rPr>
              <a:pPr/>
              <a:t>2</a:t>
            </a:fld>
            <a:endParaRPr lang="en-US" altLang="en-US" sz="1200">
              <a:latin typeface="Arial" panose="020B0604020202020204" pitchFamily="34" charset="0"/>
              <a:cs typeface="Arial" panose="020B0604020202020204" pitchFamily="34" charset="0"/>
            </a:endParaRPr>
          </a:p>
        </p:txBody>
      </p:sp>
      <p:sp>
        <p:nvSpPr>
          <p:cNvPr id="7171" name="Rectangle 2">
            <a:extLst>
              <a:ext uri="{FF2B5EF4-FFF2-40B4-BE49-F238E27FC236}">
                <a16:creationId xmlns:a16="http://schemas.microsoft.com/office/drawing/2014/main" id="{782C9289-5043-467B-BF03-78FE9A938F24}"/>
              </a:ext>
            </a:extLst>
          </p:cNvPr>
          <p:cNvSpPr>
            <a:spLocks noRot="1" noChangeArrowheads="1" noTextEdit="1"/>
          </p:cNvSpPr>
          <p:nvPr>
            <p:ph type="sldImg"/>
          </p:nvPr>
        </p:nvSpPr>
        <p:spPr>
          <a:ln/>
        </p:spPr>
      </p:sp>
      <p:sp>
        <p:nvSpPr>
          <p:cNvPr id="7172" name="Rectangle 3">
            <a:extLst>
              <a:ext uri="{FF2B5EF4-FFF2-40B4-BE49-F238E27FC236}">
                <a16:creationId xmlns:a16="http://schemas.microsoft.com/office/drawing/2014/main" id="{BA8FA435-C285-47B6-91FD-782F453802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C69F803A-42FB-4B5E-9D17-D59ADAF8D5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E4456A9-D7AC-4C8F-A35D-F4A9AF64F223}" type="slidenum">
              <a:rPr lang="en-US" altLang="en-US" sz="1200">
                <a:latin typeface="Arial" panose="020B0604020202020204" pitchFamily="34" charset="0"/>
                <a:cs typeface="Arial" panose="020B0604020202020204" pitchFamily="34" charset="0"/>
              </a:rPr>
              <a:pPr/>
              <a:t>22</a:t>
            </a:fld>
            <a:endParaRPr lang="en-US" altLang="en-US" sz="1200">
              <a:latin typeface="Arial" panose="020B0604020202020204" pitchFamily="34" charset="0"/>
              <a:cs typeface="Arial" panose="020B0604020202020204" pitchFamily="34" charset="0"/>
            </a:endParaRPr>
          </a:p>
        </p:txBody>
      </p:sp>
      <p:sp>
        <p:nvSpPr>
          <p:cNvPr id="46083" name="Rectangle 2">
            <a:extLst>
              <a:ext uri="{FF2B5EF4-FFF2-40B4-BE49-F238E27FC236}">
                <a16:creationId xmlns:a16="http://schemas.microsoft.com/office/drawing/2014/main" id="{5634ECAE-F8A5-4E14-BB9D-06F94A841948}"/>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EF106D29-AAD4-4BAA-ACA5-06C9607BCF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D919028D-9ECC-492F-A4B7-D6441B0F55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544D5FF-BE29-49AB-A6EA-CE83994D2B83}" type="slidenum">
              <a:rPr lang="en-US" altLang="en-US" sz="1200">
                <a:latin typeface="Arial" panose="020B0604020202020204" pitchFamily="34" charset="0"/>
                <a:cs typeface="Arial" panose="020B0604020202020204" pitchFamily="34" charset="0"/>
              </a:rPr>
              <a:pPr/>
              <a:t>23</a:t>
            </a:fld>
            <a:endParaRPr lang="en-US" altLang="en-US" sz="1200">
              <a:latin typeface="Arial" panose="020B0604020202020204" pitchFamily="34" charset="0"/>
              <a:cs typeface="Arial" panose="020B0604020202020204" pitchFamily="34" charset="0"/>
            </a:endParaRPr>
          </a:p>
        </p:txBody>
      </p:sp>
      <p:sp>
        <p:nvSpPr>
          <p:cNvPr id="48131" name="Rectangle 2">
            <a:extLst>
              <a:ext uri="{FF2B5EF4-FFF2-40B4-BE49-F238E27FC236}">
                <a16:creationId xmlns:a16="http://schemas.microsoft.com/office/drawing/2014/main" id="{6DF9475B-6583-43C9-8904-B803C4200CBC}"/>
              </a:ext>
            </a:extLst>
          </p:cNvPr>
          <p:cNvSpPr>
            <a:spLocks noRot="1" noChangeArrowheads="1" noTextEdit="1"/>
          </p:cNvSpPr>
          <p:nvPr>
            <p:ph type="sldImg"/>
          </p:nvPr>
        </p:nvSpPr>
        <p:spPr>
          <a:ln/>
        </p:spPr>
      </p:sp>
      <p:sp>
        <p:nvSpPr>
          <p:cNvPr id="48132" name="Rectangle 3">
            <a:extLst>
              <a:ext uri="{FF2B5EF4-FFF2-40B4-BE49-F238E27FC236}">
                <a16:creationId xmlns:a16="http://schemas.microsoft.com/office/drawing/2014/main" id="{FF560C2D-949A-49EA-9248-C1C0F753A0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AC85096E-F109-4FE3-86A0-FFE73C6468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C5DAE7D-7B0C-4086-B75A-716D1502DE65}" type="slidenum">
              <a:rPr lang="en-US" altLang="en-US" sz="1200">
                <a:latin typeface="Arial" panose="020B0604020202020204" pitchFamily="34" charset="0"/>
                <a:cs typeface="Arial" panose="020B0604020202020204" pitchFamily="34" charset="0"/>
              </a:rPr>
              <a:pPr/>
              <a:t>24</a:t>
            </a:fld>
            <a:endParaRPr lang="en-US" altLang="en-US" sz="1200">
              <a:latin typeface="Arial" panose="020B0604020202020204" pitchFamily="34" charset="0"/>
              <a:cs typeface="Arial" panose="020B0604020202020204" pitchFamily="34" charset="0"/>
            </a:endParaRPr>
          </a:p>
        </p:txBody>
      </p:sp>
      <p:sp>
        <p:nvSpPr>
          <p:cNvPr id="50179" name="Rectangle 2">
            <a:extLst>
              <a:ext uri="{FF2B5EF4-FFF2-40B4-BE49-F238E27FC236}">
                <a16:creationId xmlns:a16="http://schemas.microsoft.com/office/drawing/2014/main" id="{FD7CBDAA-3409-40EF-9BC6-2A78C22708F0}"/>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EF7D10F8-CEC1-4961-921B-9DD66A617F5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FA0DCD9D-172F-4329-B4FB-9491C1D954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FD4642D-264E-4220-A569-D8788D770D54}" type="slidenum">
              <a:rPr lang="en-US" altLang="en-US" sz="1200">
                <a:latin typeface="Arial" panose="020B0604020202020204" pitchFamily="34" charset="0"/>
                <a:cs typeface="Arial" panose="020B0604020202020204" pitchFamily="34" charset="0"/>
              </a:rPr>
              <a:pPr/>
              <a:t>25</a:t>
            </a:fld>
            <a:endParaRPr lang="en-US" altLang="en-US" sz="1200">
              <a:latin typeface="Arial" panose="020B0604020202020204" pitchFamily="34" charset="0"/>
              <a:cs typeface="Arial" panose="020B0604020202020204" pitchFamily="34" charset="0"/>
            </a:endParaRPr>
          </a:p>
        </p:txBody>
      </p:sp>
      <p:sp>
        <p:nvSpPr>
          <p:cNvPr id="52227" name="Rectangle 2">
            <a:extLst>
              <a:ext uri="{FF2B5EF4-FFF2-40B4-BE49-F238E27FC236}">
                <a16:creationId xmlns:a16="http://schemas.microsoft.com/office/drawing/2014/main" id="{7BC61940-1EB6-469B-B7C3-FD8D69ADFAD1}"/>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A407310D-AAA2-488E-B8E5-B770AC4FCD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11ADF033-A054-467C-93DC-3840D23761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219891F-8A5A-4F93-A30B-BCD48935AA60}" type="slidenum">
              <a:rPr lang="en-US" altLang="en-US" sz="1200">
                <a:latin typeface="Arial" panose="020B0604020202020204" pitchFamily="34" charset="0"/>
                <a:cs typeface="Arial" panose="020B0604020202020204" pitchFamily="34" charset="0"/>
              </a:rPr>
              <a:pPr/>
              <a:t>26</a:t>
            </a:fld>
            <a:endParaRPr lang="en-US" altLang="en-US" sz="1200">
              <a:latin typeface="Arial" panose="020B0604020202020204" pitchFamily="34" charset="0"/>
              <a:cs typeface="Arial" panose="020B0604020202020204" pitchFamily="34" charset="0"/>
            </a:endParaRPr>
          </a:p>
        </p:txBody>
      </p:sp>
      <p:sp>
        <p:nvSpPr>
          <p:cNvPr id="54275" name="Rectangle 2">
            <a:extLst>
              <a:ext uri="{FF2B5EF4-FFF2-40B4-BE49-F238E27FC236}">
                <a16:creationId xmlns:a16="http://schemas.microsoft.com/office/drawing/2014/main" id="{EE036DC6-3BDE-4945-941F-1B93C7202A49}"/>
              </a:ext>
            </a:extLst>
          </p:cNvPr>
          <p:cNvSpPr>
            <a:spLocks noRot="1" noChangeArrowheads="1" noTextEdit="1"/>
          </p:cNvSpPr>
          <p:nvPr>
            <p:ph type="sldImg"/>
          </p:nvPr>
        </p:nvSpPr>
        <p:spPr>
          <a:ln/>
        </p:spPr>
      </p:sp>
      <p:sp>
        <p:nvSpPr>
          <p:cNvPr id="54276" name="Rectangle 3">
            <a:extLst>
              <a:ext uri="{FF2B5EF4-FFF2-40B4-BE49-F238E27FC236}">
                <a16:creationId xmlns:a16="http://schemas.microsoft.com/office/drawing/2014/main" id="{8364565A-DD78-4EBD-8F4A-18B22A8F66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F8F3E7D6-057F-4DAC-84D6-F8C9F7771D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82A0082-EEDE-406E-B193-7DC3A9B5E37C}" type="slidenum">
              <a:rPr lang="en-US" altLang="en-US" sz="1200">
                <a:latin typeface="Arial" panose="020B0604020202020204" pitchFamily="34" charset="0"/>
                <a:cs typeface="Arial" panose="020B0604020202020204" pitchFamily="34" charset="0"/>
              </a:rPr>
              <a:pPr/>
              <a:t>27</a:t>
            </a:fld>
            <a:endParaRPr lang="en-US" altLang="en-US" sz="1200">
              <a:latin typeface="Arial" panose="020B0604020202020204" pitchFamily="34" charset="0"/>
              <a:cs typeface="Arial" panose="020B0604020202020204" pitchFamily="34" charset="0"/>
            </a:endParaRPr>
          </a:p>
        </p:txBody>
      </p:sp>
      <p:sp>
        <p:nvSpPr>
          <p:cNvPr id="56323" name="Rectangle 2">
            <a:extLst>
              <a:ext uri="{FF2B5EF4-FFF2-40B4-BE49-F238E27FC236}">
                <a16:creationId xmlns:a16="http://schemas.microsoft.com/office/drawing/2014/main" id="{078BD969-E636-4AFA-9434-CD2E0A7A8FFE}"/>
              </a:ext>
            </a:extLst>
          </p:cNvPr>
          <p:cNvSpPr>
            <a:spLocks noRot="1" noChangeArrowheads="1" noTextEdit="1"/>
          </p:cNvSpPr>
          <p:nvPr>
            <p:ph type="sldImg"/>
          </p:nvPr>
        </p:nvSpPr>
        <p:spPr>
          <a:ln/>
        </p:spPr>
      </p:sp>
      <p:sp>
        <p:nvSpPr>
          <p:cNvPr id="56324" name="Rectangle 3">
            <a:extLst>
              <a:ext uri="{FF2B5EF4-FFF2-40B4-BE49-F238E27FC236}">
                <a16:creationId xmlns:a16="http://schemas.microsoft.com/office/drawing/2014/main" id="{85C16882-F979-4110-9A86-D64F6A2835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7FE384E4-B341-46E8-BE10-E8410F440E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3184211-09A3-4EB8-832B-2297B036FA14}" type="slidenum">
              <a:rPr lang="en-US" altLang="en-US" sz="1200">
                <a:latin typeface="Arial" panose="020B0604020202020204" pitchFamily="34" charset="0"/>
                <a:cs typeface="Arial" panose="020B0604020202020204" pitchFamily="34" charset="0"/>
              </a:rPr>
              <a:pPr/>
              <a:t>28</a:t>
            </a:fld>
            <a:endParaRPr lang="en-US" altLang="en-US" sz="1200">
              <a:latin typeface="Arial" panose="020B0604020202020204" pitchFamily="34" charset="0"/>
              <a:cs typeface="Arial" panose="020B0604020202020204" pitchFamily="34" charset="0"/>
            </a:endParaRPr>
          </a:p>
        </p:txBody>
      </p:sp>
      <p:sp>
        <p:nvSpPr>
          <p:cNvPr id="58371" name="Rectangle 2">
            <a:extLst>
              <a:ext uri="{FF2B5EF4-FFF2-40B4-BE49-F238E27FC236}">
                <a16:creationId xmlns:a16="http://schemas.microsoft.com/office/drawing/2014/main" id="{7F3CDD28-0936-4CF4-A002-28E60E6DBC05}"/>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F0D9D25C-2D58-45EF-A481-4A86B69268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C8F76375-7FFB-4487-A0D8-1C3C67A972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D6AE6A1-E5CC-4C43-9EB2-C310C6F16AD6}" type="slidenum">
              <a:rPr lang="en-US" altLang="en-US" sz="1200">
                <a:latin typeface="Arial" panose="020B0604020202020204" pitchFamily="34" charset="0"/>
                <a:cs typeface="Arial" panose="020B0604020202020204" pitchFamily="34" charset="0"/>
              </a:rPr>
              <a:pPr/>
              <a:t>29</a:t>
            </a:fld>
            <a:endParaRPr lang="en-US" altLang="en-US" sz="1200">
              <a:latin typeface="Arial" panose="020B0604020202020204" pitchFamily="34" charset="0"/>
              <a:cs typeface="Arial" panose="020B0604020202020204" pitchFamily="34" charset="0"/>
            </a:endParaRPr>
          </a:p>
        </p:txBody>
      </p:sp>
      <p:sp>
        <p:nvSpPr>
          <p:cNvPr id="60419" name="Rectangle 2">
            <a:extLst>
              <a:ext uri="{FF2B5EF4-FFF2-40B4-BE49-F238E27FC236}">
                <a16:creationId xmlns:a16="http://schemas.microsoft.com/office/drawing/2014/main" id="{AF4A3338-1E7C-4A20-AB64-034F5F19DF07}"/>
              </a:ext>
            </a:extLst>
          </p:cNvPr>
          <p:cNvSpPr>
            <a:spLocks noRot="1" noChangeArrowheads="1" noTextEdit="1"/>
          </p:cNvSpPr>
          <p:nvPr>
            <p:ph type="sldImg"/>
          </p:nvPr>
        </p:nvSpPr>
        <p:spPr>
          <a:ln/>
        </p:spPr>
      </p:sp>
      <p:sp>
        <p:nvSpPr>
          <p:cNvPr id="60420" name="Rectangle 3">
            <a:extLst>
              <a:ext uri="{FF2B5EF4-FFF2-40B4-BE49-F238E27FC236}">
                <a16:creationId xmlns:a16="http://schemas.microsoft.com/office/drawing/2014/main" id="{AB3DA402-A0AA-4713-A285-A4B8638826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3738BADA-B9F6-4979-9630-5EF68B8CAC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A54C7E6-EC61-4E0B-83F3-0CD777088C16}" type="slidenum">
              <a:rPr lang="en-US" altLang="en-US" sz="1200">
                <a:latin typeface="Arial" panose="020B0604020202020204" pitchFamily="34" charset="0"/>
                <a:cs typeface="Arial" panose="020B0604020202020204" pitchFamily="34" charset="0"/>
              </a:rPr>
              <a:pPr/>
              <a:t>30</a:t>
            </a:fld>
            <a:endParaRPr lang="en-US" altLang="en-US" sz="1200">
              <a:latin typeface="Arial" panose="020B0604020202020204" pitchFamily="34" charset="0"/>
              <a:cs typeface="Arial" panose="020B0604020202020204" pitchFamily="34" charset="0"/>
            </a:endParaRPr>
          </a:p>
        </p:txBody>
      </p:sp>
      <p:sp>
        <p:nvSpPr>
          <p:cNvPr id="62467" name="Rectangle 2">
            <a:extLst>
              <a:ext uri="{FF2B5EF4-FFF2-40B4-BE49-F238E27FC236}">
                <a16:creationId xmlns:a16="http://schemas.microsoft.com/office/drawing/2014/main" id="{C24D3B5B-F181-432C-80EE-2316CD28DDB8}"/>
              </a:ext>
            </a:extLst>
          </p:cNvPr>
          <p:cNvSpPr>
            <a:spLocks noRot="1" noChangeArrowheads="1" noTextEdit="1"/>
          </p:cNvSpPr>
          <p:nvPr>
            <p:ph type="sldImg"/>
          </p:nvPr>
        </p:nvSpPr>
        <p:spPr>
          <a:ln/>
        </p:spPr>
      </p:sp>
      <p:sp>
        <p:nvSpPr>
          <p:cNvPr id="62468" name="Rectangle 3">
            <a:extLst>
              <a:ext uri="{FF2B5EF4-FFF2-40B4-BE49-F238E27FC236}">
                <a16:creationId xmlns:a16="http://schemas.microsoft.com/office/drawing/2014/main" id="{563B30D8-1DF5-4F9B-9500-0D06E74A75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80B97022-2508-4667-AFC8-1F7CD70118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248984A-3438-42FD-899D-CA8950147DF0}" type="slidenum">
              <a:rPr lang="en-US" altLang="en-US" sz="1200">
                <a:latin typeface="Arial" panose="020B0604020202020204" pitchFamily="34" charset="0"/>
                <a:cs typeface="Arial" panose="020B0604020202020204" pitchFamily="34" charset="0"/>
              </a:rPr>
              <a:pPr/>
              <a:t>31</a:t>
            </a:fld>
            <a:endParaRPr lang="en-US" altLang="en-US" sz="1200">
              <a:latin typeface="Arial" panose="020B0604020202020204" pitchFamily="34" charset="0"/>
              <a:cs typeface="Arial" panose="020B0604020202020204" pitchFamily="34" charset="0"/>
            </a:endParaRPr>
          </a:p>
        </p:txBody>
      </p:sp>
      <p:sp>
        <p:nvSpPr>
          <p:cNvPr id="64515" name="Rectangle 2">
            <a:extLst>
              <a:ext uri="{FF2B5EF4-FFF2-40B4-BE49-F238E27FC236}">
                <a16:creationId xmlns:a16="http://schemas.microsoft.com/office/drawing/2014/main" id="{D236EA34-3C51-43D0-A809-A5E56720AD6C}"/>
              </a:ext>
            </a:extLst>
          </p:cNvPr>
          <p:cNvSpPr>
            <a:spLocks noRot="1" noChangeArrowheads="1" noTextEdit="1"/>
          </p:cNvSpPr>
          <p:nvPr>
            <p:ph type="sldImg"/>
          </p:nvPr>
        </p:nvSpPr>
        <p:spPr>
          <a:ln/>
        </p:spPr>
      </p:sp>
      <p:sp>
        <p:nvSpPr>
          <p:cNvPr id="64516" name="Rectangle 3">
            <a:extLst>
              <a:ext uri="{FF2B5EF4-FFF2-40B4-BE49-F238E27FC236}">
                <a16:creationId xmlns:a16="http://schemas.microsoft.com/office/drawing/2014/main" id="{59CA8597-001D-44A0-8611-AD394C21C0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DDE9E5F7-FE29-412B-918B-FCBF0828DD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4E269EE-5CBD-4132-A8BA-E31558ABF287}" type="slidenum">
              <a:rPr lang="en-US" altLang="en-US" sz="1200">
                <a:latin typeface="Arial" panose="020B0604020202020204" pitchFamily="34" charset="0"/>
                <a:cs typeface="Arial" panose="020B0604020202020204" pitchFamily="34" charset="0"/>
              </a:rPr>
              <a:pPr/>
              <a:t>3</a:t>
            </a:fld>
            <a:endParaRPr lang="en-US" altLang="en-US" sz="1200">
              <a:latin typeface="Arial" panose="020B0604020202020204" pitchFamily="34" charset="0"/>
              <a:cs typeface="Arial" panose="020B0604020202020204" pitchFamily="34" charset="0"/>
            </a:endParaRPr>
          </a:p>
        </p:txBody>
      </p:sp>
      <p:sp>
        <p:nvSpPr>
          <p:cNvPr id="9219" name="Rectangle 2">
            <a:extLst>
              <a:ext uri="{FF2B5EF4-FFF2-40B4-BE49-F238E27FC236}">
                <a16:creationId xmlns:a16="http://schemas.microsoft.com/office/drawing/2014/main" id="{3BD73144-E6DC-4552-AF65-E78CF94EEB29}"/>
              </a:ext>
            </a:extLst>
          </p:cNvPr>
          <p:cNvSpPr>
            <a:spLocks noRot="1" noChangeArrowheads="1" noTextEdit="1"/>
          </p:cNvSpPr>
          <p:nvPr>
            <p:ph type="sldImg"/>
          </p:nvPr>
        </p:nvSpPr>
        <p:spPr>
          <a:ln/>
        </p:spPr>
      </p:sp>
      <p:sp>
        <p:nvSpPr>
          <p:cNvPr id="9220" name="Rectangle 3">
            <a:extLst>
              <a:ext uri="{FF2B5EF4-FFF2-40B4-BE49-F238E27FC236}">
                <a16:creationId xmlns:a16="http://schemas.microsoft.com/office/drawing/2014/main" id="{E20C24CA-4BCA-4EEB-AE73-13DA2F19BF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D4D928EC-E65C-40FC-8D07-1186F2AD63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77DD144-B144-42CE-A36B-678335B9B7F0}" type="slidenum">
              <a:rPr lang="en-US" altLang="en-US" sz="1200">
                <a:latin typeface="Arial" panose="020B0604020202020204" pitchFamily="34" charset="0"/>
                <a:cs typeface="Arial" panose="020B0604020202020204" pitchFamily="34" charset="0"/>
              </a:rPr>
              <a:pPr/>
              <a:t>32</a:t>
            </a:fld>
            <a:endParaRPr lang="en-US" altLang="en-US" sz="1200">
              <a:latin typeface="Arial" panose="020B0604020202020204" pitchFamily="34" charset="0"/>
              <a:cs typeface="Arial" panose="020B0604020202020204" pitchFamily="34" charset="0"/>
            </a:endParaRPr>
          </a:p>
        </p:txBody>
      </p:sp>
      <p:sp>
        <p:nvSpPr>
          <p:cNvPr id="66563" name="Rectangle 2">
            <a:extLst>
              <a:ext uri="{FF2B5EF4-FFF2-40B4-BE49-F238E27FC236}">
                <a16:creationId xmlns:a16="http://schemas.microsoft.com/office/drawing/2014/main" id="{5D095499-C663-40D7-80AB-5304A9C9C052}"/>
              </a:ext>
            </a:extLst>
          </p:cNvPr>
          <p:cNvSpPr>
            <a:spLocks noRot="1" noChangeArrowheads="1" noTextEdit="1"/>
          </p:cNvSpPr>
          <p:nvPr>
            <p:ph type="sldImg"/>
          </p:nvPr>
        </p:nvSpPr>
        <p:spPr>
          <a:ln/>
        </p:spPr>
      </p:sp>
      <p:sp>
        <p:nvSpPr>
          <p:cNvPr id="66564" name="Rectangle 3">
            <a:extLst>
              <a:ext uri="{FF2B5EF4-FFF2-40B4-BE49-F238E27FC236}">
                <a16:creationId xmlns:a16="http://schemas.microsoft.com/office/drawing/2014/main" id="{EB4A8226-0052-4B5F-B230-0CC6265C4D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285E46E5-3A3F-4DF6-832E-591F1A7AD3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48383BF-C9D0-4379-9343-618BF0F8225E}" type="slidenum">
              <a:rPr lang="en-US" altLang="en-US" sz="1200">
                <a:latin typeface="Arial" panose="020B0604020202020204" pitchFamily="34" charset="0"/>
                <a:cs typeface="Arial" panose="020B0604020202020204" pitchFamily="34" charset="0"/>
              </a:rPr>
              <a:pPr/>
              <a:t>33</a:t>
            </a:fld>
            <a:endParaRPr lang="en-US" altLang="en-US" sz="1200">
              <a:latin typeface="Arial" panose="020B0604020202020204" pitchFamily="34" charset="0"/>
              <a:cs typeface="Arial" panose="020B0604020202020204" pitchFamily="34" charset="0"/>
            </a:endParaRPr>
          </a:p>
        </p:txBody>
      </p:sp>
      <p:sp>
        <p:nvSpPr>
          <p:cNvPr id="68611" name="Rectangle 2">
            <a:extLst>
              <a:ext uri="{FF2B5EF4-FFF2-40B4-BE49-F238E27FC236}">
                <a16:creationId xmlns:a16="http://schemas.microsoft.com/office/drawing/2014/main" id="{4C7F5A6D-1535-4D60-A21C-D84329EFC5CF}"/>
              </a:ext>
            </a:extLst>
          </p:cNvPr>
          <p:cNvSpPr>
            <a:spLocks noRot="1" noChangeArrowheads="1" noTextEdit="1"/>
          </p:cNvSpPr>
          <p:nvPr>
            <p:ph type="sldImg"/>
          </p:nvPr>
        </p:nvSpPr>
        <p:spPr>
          <a:ln/>
        </p:spPr>
      </p:sp>
      <p:sp>
        <p:nvSpPr>
          <p:cNvPr id="68612" name="Rectangle 3">
            <a:extLst>
              <a:ext uri="{FF2B5EF4-FFF2-40B4-BE49-F238E27FC236}">
                <a16:creationId xmlns:a16="http://schemas.microsoft.com/office/drawing/2014/main" id="{941C1AF3-C640-4B76-8C6D-8468EFFF12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1DFDB06E-C64A-4EEC-80BD-BB7537828D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F4229D0-52FB-4914-B07B-80FF5BF65C6A}" type="slidenum">
              <a:rPr lang="en-US" altLang="en-US" sz="1200">
                <a:latin typeface="Arial" panose="020B0604020202020204" pitchFamily="34" charset="0"/>
                <a:cs typeface="Arial" panose="020B0604020202020204" pitchFamily="34" charset="0"/>
              </a:rPr>
              <a:pPr/>
              <a:t>34</a:t>
            </a:fld>
            <a:endParaRPr lang="en-US" altLang="en-US" sz="1200">
              <a:latin typeface="Arial" panose="020B0604020202020204" pitchFamily="34" charset="0"/>
              <a:cs typeface="Arial" panose="020B0604020202020204" pitchFamily="34" charset="0"/>
            </a:endParaRPr>
          </a:p>
        </p:txBody>
      </p:sp>
      <p:sp>
        <p:nvSpPr>
          <p:cNvPr id="70659" name="Rectangle 2">
            <a:extLst>
              <a:ext uri="{FF2B5EF4-FFF2-40B4-BE49-F238E27FC236}">
                <a16:creationId xmlns:a16="http://schemas.microsoft.com/office/drawing/2014/main" id="{CD784308-7844-4F91-8665-FBD34B753558}"/>
              </a:ext>
            </a:extLst>
          </p:cNvPr>
          <p:cNvSpPr>
            <a:spLocks noRot="1" noChangeArrowheads="1" noTextEdit="1"/>
          </p:cNvSpPr>
          <p:nvPr>
            <p:ph type="sldImg"/>
          </p:nvPr>
        </p:nvSpPr>
        <p:spPr>
          <a:ln/>
        </p:spPr>
      </p:sp>
      <p:sp>
        <p:nvSpPr>
          <p:cNvPr id="70660" name="Rectangle 3">
            <a:extLst>
              <a:ext uri="{FF2B5EF4-FFF2-40B4-BE49-F238E27FC236}">
                <a16:creationId xmlns:a16="http://schemas.microsoft.com/office/drawing/2014/main" id="{D674B0A8-97FD-4F98-B472-E283EBF822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48B02BF6-D211-4C1B-86C7-64D65937B9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C1B2A0D-873C-421D-A8A7-6AEB36F0ADCA}" type="slidenum">
              <a:rPr lang="en-US" altLang="en-US" sz="1200">
                <a:latin typeface="Arial" panose="020B0604020202020204" pitchFamily="34" charset="0"/>
                <a:cs typeface="Arial" panose="020B0604020202020204" pitchFamily="34" charset="0"/>
              </a:rPr>
              <a:pPr/>
              <a:t>35</a:t>
            </a:fld>
            <a:endParaRPr lang="en-US" altLang="en-US" sz="1200">
              <a:latin typeface="Arial" panose="020B0604020202020204" pitchFamily="34" charset="0"/>
              <a:cs typeface="Arial" panose="020B0604020202020204" pitchFamily="34" charset="0"/>
            </a:endParaRPr>
          </a:p>
        </p:txBody>
      </p:sp>
      <p:sp>
        <p:nvSpPr>
          <p:cNvPr id="72707" name="Rectangle 2">
            <a:extLst>
              <a:ext uri="{FF2B5EF4-FFF2-40B4-BE49-F238E27FC236}">
                <a16:creationId xmlns:a16="http://schemas.microsoft.com/office/drawing/2014/main" id="{C9CC9AB5-C475-476F-B7B3-557C52E7FAAB}"/>
              </a:ext>
            </a:extLst>
          </p:cNvPr>
          <p:cNvSpPr>
            <a:spLocks noRot="1" noChangeArrowheads="1" noTextEdit="1"/>
          </p:cNvSpPr>
          <p:nvPr>
            <p:ph type="sldImg"/>
          </p:nvPr>
        </p:nvSpPr>
        <p:spPr>
          <a:ln/>
        </p:spPr>
      </p:sp>
      <p:sp>
        <p:nvSpPr>
          <p:cNvPr id="72708" name="Rectangle 3">
            <a:extLst>
              <a:ext uri="{FF2B5EF4-FFF2-40B4-BE49-F238E27FC236}">
                <a16:creationId xmlns:a16="http://schemas.microsoft.com/office/drawing/2014/main" id="{7A86A020-A762-45AA-AB09-93D187D61D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4C4EFFCC-9F31-4717-9193-96F05A98C0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87EC18B-D5B5-41D2-AD2C-1831E25BC639}" type="slidenum">
              <a:rPr lang="en-US" altLang="en-US" sz="1200">
                <a:latin typeface="Arial" panose="020B0604020202020204" pitchFamily="34" charset="0"/>
                <a:cs typeface="Arial" panose="020B0604020202020204" pitchFamily="34" charset="0"/>
              </a:rPr>
              <a:pPr/>
              <a:t>42</a:t>
            </a:fld>
            <a:endParaRPr lang="en-US" altLang="en-US" sz="1200">
              <a:latin typeface="Arial" panose="020B0604020202020204" pitchFamily="34" charset="0"/>
              <a:cs typeface="Arial" panose="020B0604020202020204" pitchFamily="34" charset="0"/>
            </a:endParaRPr>
          </a:p>
        </p:txBody>
      </p:sp>
      <p:sp>
        <p:nvSpPr>
          <p:cNvPr id="80899" name="Rectangle 2">
            <a:extLst>
              <a:ext uri="{FF2B5EF4-FFF2-40B4-BE49-F238E27FC236}">
                <a16:creationId xmlns:a16="http://schemas.microsoft.com/office/drawing/2014/main" id="{49DBD17C-E54A-4783-A310-64ACAA2A2AC9}"/>
              </a:ext>
            </a:extLst>
          </p:cNvPr>
          <p:cNvSpPr>
            <a:spLocks noRot="1" noChangeArrowheads="1" noTextEdit="1"/>
          </p:cNvSpPr>
          <p:nvPr>
            <p:ph type="sldImg"/>
          </p:nvPr>
        </p:nvSpPr>
        <p:spPr>
          <a:ln/>
        </p:spPr>
      </p:sp>
      <p:sp>
        <p:nvSpPr>
          <p:cNvPr id="80900" name="Rectangle 3">
            <a:extLst>
              <a:ext uri="{FF2B5EF4-FFF2-40B4-BE49-F238E27FC236}">
                <a16:creationId xmlns:a16="http://schemas.microsoft.com/office/drawing/2014/main" id="{3C055C50-8864-4452-97F2-DFD5BAA1DC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574EA703-9FF4-4CD2-9ABB-D323B72B8B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823A7E3-9591-4D7D-88F9-90073022F0F2}" type="slidenum">
              <a:rPr lang="en-US" altLang="en-US" sz="1200">
                <a:latin typeface="Arial" panose="020B0604020202020204" pitchFamily="34" charset="0"/>
                <a:cs typeface="Arial" panose="020B0604020202020204" pitchFamily="34" charset="0"/>
              </a:rPr>
              <a:pPr/>
              <a:t>43</a:t>
            </a:fld>
            <a:endParaRPr lang="en-US" altLang="en-US" sz="1200">
              <a:latin typeface="Arial" panose="020B0604020202020204" pitchFamily="34" charset="0"/>
              <a:cs typeface="Arial" panose="020B0604020202020204" pitchFamily="34" charset="0"/>
            </a:endParaRPr>
          </a:p>
        </p:txBody>
      </p:sp>
      <p:sp>
        <p:nvSpPr>
          <p:cNvPr id="82947" name="Rectangle 2">
            <a:extLst>
              <a:ext uri="{FF2B5EF4-FFF2-40B4-BE49-F238E27FC236}">
                <a16:creationId xmlns:a16="http://schemas.microsoft.com/office/drawing/2014/main" id="{8CD9AEFC-9221-4208-BED1-4D382E6349F1}"/>
              </a:ext>
            </a:extLst>
          </p:cNvPr>
          <p:cNvSpPr>
            <a:spLocks noRot="1" noChangeArrowheads="1" noTextEdit="1"/>
          </p:cNvSpPr>
          <p:nvPr>
            <p:ph type="sldImg"/>
          </p:nvPr>
        </p:nvSpPr>
        <p:spPr>
          <a:ln/>
        </p:spPr>
      </p:sp>
      <p:sp>
        <p:nvSpPr>
          <p:cNvPr id="82948" name="Rectangle 3">
            <a:extLst>
              <a:ext uri="{FF2B5EF4-FFF2-40B4-BE49-F238E27FC236}">
                <a16:creationId xmlns:a16="http://schemas.microsoft.com/office/drawing/2014/main" id="{54F3875F-336D-46DE-9F0E-F5B34EFDCE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921313F3-68A4-4293-A304-B523C11C0E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8F6A56C-BDE0-4AEA-96EF-E287A09870E5}" type="slidenum">
              <a:rPr lang="en-US" altLang="en-US" sz="1200">
                <a:latin typeface="Arial" panose="020B0604020202020204" pitchFamily="34" charset="0"/>
                <a:cs typeface="Arial" panose="020B0604020202020204" pitchFamily="34" charset="0"/>
              </a:rPr>
              <a:pPr/>
              <a:t>44</a:t>
            </a:fld>
            <a:endParaRPr lang="en-US" altLang="en-US" sz="1200">
              <a:latin typeface="Arial" panose="020B0604020202020204" pitchFamily="34" charset="0"/>
              <a:cs typeface="Arial" panose="020B0604020202020204" pitchFamily="34" charset="0"/>
            </a:endParaRPr>
          </a:p>
        </p:txBody>
      </p:sp>
      <p:sp>
        <p:nvSpPr>
          <p:cNvPr id="84995" name="Rectangle 2">
            <a:extLst>
              <a:ext uri="{FF2B5EF4-FFF2-40B4-BE49-F238E27FC236}">
                <a16:creationId xmlns:a16="http://schemas.microsoft.com/office/drawing/2014/main" id="{D7F53B38-B207-4ED1-8D8F-D77D22AE7D1F}"/>
              </a:ext>
            </a:extLst>
          </p:cNvPr>
          <p:cNvSpPr>
            <a:spLocks noRot="1" noChangeArrowheads="1" noTextEdit="1"/>
          </p:cNvSpPr>
          <p:nvPr>
            <p:ph type="sldImg"/>
          </p:nvPr>
        </p:nvSpPr>
        <p:spPr>
          <a:ln/>
        </p:spPr>
      </p:sp>
      <p:sp>
        <p:nvSpPr>
          <p:cNvPr id="84996" name="Rectangle 3">
            <a:extLst>
              <a:ext uri="{FF2B5EF4-FFF2-40B4-BE49-F238E27FC236}">
                <a16:creationId xmlns:a16="http://schemas.microsoft.com/office/drawing/2014/main" id="{E5D648C2-EE21-4F4B-B70B-8E89F60A54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24F1A74B-255D-483C-B4E1-2FE44F634D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1A2BAEA-B018-4C40-AF5B-E5149A9065AB}" type="slidenum">
              <a:rPr lang="en-US" altLang="en-US" sz="1200">
                <a:latin typeface="Arial" panose="020B0604020202020204" pitchFamily="34" charset="0"/>
                <a:cs typeface="Arial" panose="020B0604020202020204" pitchFamily="34" charset="0"/>
              </a:rPr>
              <a:pPr/>
              <a:t>45</a:t>
            </a:fld>
            <a:endParaRPr lang="en-US" altLang="en-US" sz="1200">
              <a:latin typeface="Arial" panose="020B0604020202020204" pitchFamily="34" charset="0"/>
              <a:cs typeface="Arial" panose="020B0604020202020204" pitchFamily="34" charset="0"/>
            </a:endParaRPr>
          </a:p>
        </p:txBody>
      </p:sp>
      <p:sp>
        <p:nvSpPr>
          <p:cNvPr id="87043" name="Rectangle 2">
            <a:extLst>
              <a:ext uri="{FF2B5EF4-FFF2-40B4-BE49-F238E27FC236}">
                <a16:creationId xmlns:a16="http://schemas.microsoft.com/office/drawing/2014/main" id="{F444C11C-18E3-49A2-8C2C-0D1E50006F5E}"/>
              </a:ext>
            </a:extLst>
          </p:cNvPr>
          <p:cNvSpPr>
            <a:spLocks noRot="1" noChangeArrowheads="1" noTextEdit="1"/>
          </p:cNvSpPr>
          <p:nvPr>
            <p:ph type="sldImg"/>
          </p:nvPr>
        </p:nvSpPr>
        <p:spPr>
          <a:ln/>
        </p:spPr>
      </p:sp>
      <p:sp>
        <p:nvSpPr>
          <p:cNvPr id="87044" name="Rectangle 3">
            <a:extLst>
              <a:ext uri="{FF2B5EF4-FFF2-40B4-BE49-F238E27FC236}">
                <a16:creationId xmlns:a16="http://schemas.microsoft.com/office/drawing/2014/main" id="{0DCB5DCE-5F93-4B1E-BA91-B15F265921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A1705F96-5625-4ACF-A36E-4C009B1AFB9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EA30D92-671B-4FB6-98AA-9BF690030FE1}" type="slidenum">
              <a:rPr lang="en-US" altLang="en-US" sz="1200">
                <a:latin typeface="Arial" panose="020B0604020202020204" pitchFamily="34" charset="0"/>
                <a:cs typeface="Arial" panose="020B0604020202020204" pitchFamily="34" charset="0"/>
              </a:rPr>
              <a:pPr/>
              <a:t>46</a:t>
            </a:fld>
            <a:endParaRPr lang="en-US" altLang="en-US" sz="1200">
              <a:latin typeface="Arial" panose="020B0604020202020204" pitchFamily="34" charset="0"/>
              <a:cs typeface="Arial" panose="020B0604020202020204" pitchFamily="34" charset="0"/>
            </a:endParaRPr>
          </a:p>
        </p:txBody>
      </p:sp>
      <p:sp>
        <p:nvSpPr>
          <p:cNvPr id="89091" name="Rectangle 2">
            <a:extLst>
              <a:ext uri="{FF2B5EF4-FFF2-40B4-BE49-F238E27FC236}">
                <a16:creationId xmlns:a16="http://schemas.microsoft.com/office/drawing/2014/main" id="{C2FE384D-33B0-49C1-8D7C-6F1BFB87B4F9}"/>
              </a:ext>
            </a:extLst>
          </p:cNvPr>
          <p:cNvSpPr>
            <a:spLocks noRot="1" noChangeArrowheads="1" noTextEdit="1"/>
          </p:cNvSpPr>
          <p:nvPr>
            <p:ph type="sldImg"/>
          </p:nvPr>
        </p:nvSpPr>
        <p:spPr>
          <a:ln/>
        </p:spPr>
      </p:sp>
      <p:sp>
        <p:nvSpPr>
          <p:cNvPr id="89092" name="Rectangle 3">
            <a:extLst>
              <a:ext uri="{FF2B5EF4-FFF2-40B4-BE49-F238E27FC236}">
                <a16:creationId xmlns:a16="http://schemas.microsoft.com/office/drawing/2014/main" id="{01B88578-1595-4FE0-B377-FFAE6C1B4B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302F0286-FBCF-44A6-9917-1A86D7E484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416C5A5-A107-49BF-AF6A-05F7EB205233}" type="slidenum">
              <a:rPr lang="en-US" altLang="en-US" sz="1200">
                <a:latin typeface="Arial" panose="020B0604020202020204" pitchFamily="34" charset="0"/>
                <a:cs typeface="Arial" panose="020B0604020202020204" pitchFamily="34" charset="0"/>
              </a:rPr>
              <a:pPr/>
              <a:t>47</a:t>
            </a:fld>
            <a:endParaRPr lang="en-US" altLang="en-US" sz="1200">
              <a:latin typeface="Arial" panose="020B0604020202020204" pitchFamily="34" charset="0"/>
              <a:cs typeface="Arial" panose="020B0604020202020204" pitchFamily="34" charset="0"/>
            </a:endParaRPr>
          </a:p>
        </p:txBody>
      </p:sp>
      <p:sp>
        <p:nvSpPr>
          <p:cNvPr id="91139" name="Rectangle 2">
            <a:extLst>
              <a:ext uri="{FF2B5EF4-FFF2-40B4-BE49-F238E27FC236}">
                <a16:creationId xmlns:a16="http://schemas.microsoft.com/office/drawing/2014/main" id="{62C3D0F1-18F8-45AA-A61C-B68E0C0E5FE9}"/>
              </a:ext>
            </a:extLst>
          </p:cNvPr>
          <p:cNvSpPr>
            <a:spLocks noRot="1" noChangeArrowheads="1" noTextEdit="1"/>
          </p:cNvSpPr>
          <p:nvPr>
            <p:ph type="sldImg"/>
          </p:nvPr>
        </p:nvSpPr>
        <p:spPr>
          <a:ln/>
        </p:spPr>
      </p:sp>
      <p:sp>
        <p:nvSpPr>
          <p:cNvPr id="91140" name="Rectangle 3">
            <a:extLst>
              <a:ext uri="{FF2B5EF4-FFF2-40B4-BE49-F238E27FC236}">
                <a16:creationId xmlns:a16="http://schemas.microsoft.com/office/drawing/2014/main" id="{589E14D0-D6B4-4EBF-82A1-DFA9F6D6A6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42536AD5-FEC6-4B39-BC58-CEFCA92A4A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2737081-24E9-4C2B-B11F-E8E37F42C7BD}" type="slidenum">
              <a:rPr lang="en-US" altLang="en-US" sz="1200">
                <a:latin typeface="Arial" panose="020B0604020202020204" pitchFamily="34" charset="0"/>
                <a:cs typeface="Arial" panose="020B0604020202020204" pitchFamily="34" charset="0"/>
              </a:rPr>
              <a:pPr/>
              <a:t>4</a:t>
            </a:fld>
            <a:endParaRPr lang="en-US" altLang="en-US" sz="1200">
              <a:latin typeface="Arial" panose="020B0604020202020204" pitchFamily="34" charset="0"/>
              <a:cs typeface="Arial" panose="020B0604020202020204" pitchFamily="34" charset="0"/>
            </a:endParaRPr>
          </a:p>
        </p:txBody>
      </p:sp>
      <p:sp>
        <p:nvSpPr>
          <p:cNvPr id="11267" name="Rectangle 2">
            <a:extLst>
              <a:ext uri="{FF2B5EF4-FFF2-40B4-BE49-F238E27FC236}">
                <a16:creationId xmlns:a16="http://schemas.microsoft.com/office/drawing/2014/main" id="{FCB5D2CD-2962-4B6A-8BC3-3CCB2D88D82D}"/>
              </a:ext>
            </a:extLst>
          </p:cNvPr>
          <p:cNvSpPr>
            <a:spLocks noRot="1" noChangeArrowheads="1" noTextEdit="1"/>
          </p:cNvSpPr>
          <p:nvPr>
            <p:ph type="sldImg"/>
          </p:nvPr>
        </p:nvSpPr>
        <p:spPr>
          <a:ln/>
        </p:spPr>
      </p:sp>
      <p:sp>
        <p:nvSpPr>
          <p:cNvPr id="11268" name="Rectangle 3">
            <a:extLst>
              <a:ext uri="{FF2B5EF4-FFF2-40B4-BE49-F238E27FC236}">
                <a16:creationId xmlns:a16="http://schemas.microsoft.com/office/drawing/2014/main" id="{F7823A43-55B7-493D-8C1B-CE3AD276B7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3173C123-AB02-475B-84D5-8C167A1505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4AEA03D-4A2B-44CC-86F0-4A3A53AC4873}" type="slidenum">
              <a:rPr lang="en-US" altLang="en-US" sz="1200">
                <a:latin typeface="Arial" panose="020B0604020202020204" pitchFamily="34" charset="0"/>
                <a:cs typeface="Arial" panose="020B0604020202020204" pitchFamily="34" charset="0"/>
              </a:rPr>
              <a:pPr/>
              <a:t>48</a:t>
            </a:fld>
            <a:endParaRPr lang="en-US" altLang="en-US" sz="1200">
              <a:latin typeface="Arial" panose="020B0604020202020204" pitchFamily="34" charset="0"/>
              <a:cs typeface="Arial" panose="020B0604020202020204" pitchFamily="34" charset="0"/>
            </a:endParaRPr>
          </a:p>
        </p:txBody>
      </p:sp>
      <p:sp>
        <p:nvSpPr>
          <p:cNvPr id="93187" name="Rectangle 2">
            <a:extLst>
              <a:ext uri="{FF2B5EF4-FFF2-40B4-BE49-F238E27FC236}">
                <a16:creationId xmlns:a16="http://schemas.microsoft.com/office/drawing/2014/main" id="{6EE1D402-0072-42A2-8475-166FB5CEC5AA}"/>
              </a:ext>
            </a:extLst>
          </p:cNvPr>
          <p:cNvSpPr>
            <a:spLocks noRot="1" noChangeArrowheads="1" noTextEdit="1"/>
          </p:cNvSpPr>
          <p:nvPr>
            <p:ph type="sldImg"/>
          </p:nvPr>
        </p:nvSpPr>
        <p:spPr>
          <a:ln/>
        </p:spPr>
      </p:sp>
      <p:sp>
        <p:nvSpPr>
          <p:cNvPr id="93188" name="Rectangle 3">
            <a:extLst>
              <a:ext uri="{FF2B5EF4-FFF2-40B4-BE49-F238E27FC236}">
                <a16:creationId xmlns:a16="http://schemas.microsoft.com/office/drawing/2014/main" id="{962B4988-198C-4369-A2D1-8BD093B929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9878EB2B-D3EE-41AD-832F-C51FA8B949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7B7EB75B-E086-49A7-9543-3920F6484071}" type="slidenum">
              <a:rPr lang="en-US" altLang="en-US" sz="1200">
                <a:latin typeface="Arial" panose="020B0604020202020204" pitchFamily="34" charset="0"/>
                <a:cs typeface="Arial" panose="020B0604020202020204" pitchFamily="34" charset="0"/>
              </a:rPr>
              <a:pPr/>
              <a:t>49</a:t>
            </a:fld>
            <a:endParaRPr lang="en-US" altLang="en-US" sz="1200">
              <a:latin typeface="Arial" panose="020B0604020202020204" pitchFamily="34" charset="0"/>
              <a:cs typeface="Arial" panose="020B0604020202020204" pitchFamily="34" charset="0"/>
            </a:endParaRPr>
          </a:p>
        </p:txBody>
      </p:sp>
      <p:sp>
        <p:nvSpPr>
          <p:cNvPr id="95235" name="Rectangle 2">
            <a:extLst>
              <a:ext uri="{FF2B5EF4-FFF2-40B4-BE49-F238E27FC236}">
                <a16:creationId xmlns:a16="http://schemas.microsoft.com/office/drawing/2014/main" id="{71673F09-E7EA-4DED-85BE-334F0E7A10F0}"/>
              </a:ext>
            </a:extLst>
          </p:cNvPr>
          <p:cNvSpPr>
            <a:spLocks noRot="1" noChangeArrowheads="1" noTextEdit="1"/>
          </p:cNvSpPr>
          <p:nvPr>
            <p:ph type="sldImg"/>
          </p:nvPr>
        </p:nvSpPr>
        <p:spPr>
          <a:ln/>
        </p:spPr>
      </p:sp>
      <p:sp>
        <p:nvSpPr>
          <p:cNvPr id="95236" name="Rectangle 3">
            <a:extLst>
              <a:ext uri="{FF2B5EF4-FFF2-40B4-BE49-F238E27FC236}">
                <a16:creationId xmlns:a16="http://schemas.microsoft.com/office/drawing/2014/main" id="{254F3F6D-F5BA-473E-9C63-2CAB285327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602FCC0-FCAA-4612-8488-6CCDDBFEF0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C019135-C044-41FE-8E34-2178EB1903AA}" type="slidenum">
              <a:rPr lang="en-US" altLang="en-US" sz="1200">
                <a:latin typeface="Arial" panose="020B0604020202020204" pitchFamily="34" charset="0"/>
                <a:cs typeface="Arial" panose="020B0604020202020204" pitchFamily="34" charset="0"/>
              </a:rPr>
              <a:pPr/>
              <a:t>5</a:t>
            </a:fld>
            <a:endParaRPr lang="en-US" altLang="en-US" sz="1200">
              <a:latin typeface="Arial" panose="020B0604020202020204" pitchFamily="34" charset="0"/>
              <a:cs typeface="Arial" panose="020B0604020202020204" pitchFamily="34" charset="0"/>
            </a:endParaRPr>
          </a:p>
        </p:txBody>
      </p:sp>
      <p:sp>
        <p:nvSpPr>
          <p:cNvPr id="13315" name="Rectangle 2">
            <a:extLst>
              <a:ext uri="{FF2B5EF4-FFF2-40B4-BE49-F238E27FC236}">
                <a16:creationId xmlns:a16="http://schemas.microsoft.com/office/drawing/2014/main" id="{81EB387A-25BB-4076-922B-3DEA4A06DE4A}"/>
              </a:ext>
            </a:extLst>
          </p:cNvPr>
          <p:cNvSpPr>
            <a:spLocks noRot="1" noChangeArrowheads="1" noTextEdit="1"/>
          </p:cNvSpPr>
          <p:nvPr>
            <p:ph type="sldImg"/>
          </p:nvPr>
        </p:nvSpPr>
        <p:spPr>
          <a:ln/>
        </p:spPr>
      </p:sp>
      <p:sp>
        <p:nvSpPr>
          <p:cNvPr id="13316" name="Rectangle 3">
            <a:extLst>
              <a:ext uri="{FF2B5EF4-FFF2-40B4-BE49-F238E27FC236}">
                <a16:creationId xmlns:a16="http://schemas.microsoft.com/office/drawing/2014/main" id="{DEE9959C-FC50-4C7C-887F-D3A72070A7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D3CBF446-B82F-4507-9F11-A6A27B05FC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F15F08D-0DC4-4A44-8ED5-75735C8425FB}" type="slidenum">
              <a:rPr lang="en-US" altLang="en-US" sz="1200">
                <a:latin typeface="Arial" panose="020B0604020202020204" pitchFamily="34" charset="0"/>
                <a:cs typeface="Arial" panose="020B0604020202020204" pitchFamily="34" charset="0"/>
              </a:rPr>
              <a:pPr/>
              <a:t>6</a:t>
            </a:fld>
            <a:endParaRPr lang="en-US" altLang="en-US" sz="1200">
              <a:latin typeface="Arial" panose="020B0604020202020204" pitchFamily="34" charset="0"/>
              <a:cs typeface="Arial" panose="020B0604020202020204" pitchFamily="34" charset="0"/>
            </a:endParaRPr>
          </a:p>
        </p:txBody>
      </p:sp>
      <p:sp>
        <p:nvSpPr>
          <p:cNvPr id="15363" name="Rectangle 2">
            <a:extLst>
              <a:ext uri="{FF2B5EF4-FFF2-40B4-BE49-F238E27FC236}">
                <a16:creationId xmlns:a16="http://schemas.microsoft.com/office/drawing/2014/main" id="{EF3DFA04-8290-4624-963E-B563DDD6FFFA}"/>
              </a:ext>
            </a:extLst>
          </p:cNvPr>
          <p:cNvSpPr>
            <a:spLocks noRot="1" noChangeArrowheads="1" noTextEdit="1"/>
          </p:cNvSpPr>
          <p:nvPr>
            <p:ph type="sldImg"/>
          </p:nvPr>
        </p:nvSpPr>
        <p:spPr>
          <a:ln/>
        </p:spPr>
      </p:sp>
      <p:sp>
        <p:nvSpPr>
          <p:cNvPr id="15364" name="Rectangle 3">
            <a:extLst>
              <a:ext uri="{FF2B5EF4-FFF2-40B4-BE49-F238E27FC236}">
                <a16:creationId xmlns:a16="http://schemas.microsoft.com/office/drawing/2014/main" id="{9E49C58D-CE68-40F6-9390-55C5CBC294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3DABD30C-FD56-4E2D-8D7A-FB6135287F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3397DD2-3728-43D3-A986-9132C7B9F661}" type="slidenum">
              <a:rPr lang="en-US" altLang="en-US" sz="1200">
                <a:latin typeface="Arial" panose="020B0604020202020204" pitchFamily="34" charset="0"/>
                <a:cs typeface="Arial" panose="020B0604020202020204" pitchFamily="34" charset="0"/>
              </a:rPr>
              <a:pPr/>
              <a:t>7</a:t>
            </a:fld>
            <a:endParaRPr lang="en-US" altLang="en-US" sz="1200">
              <a:latin typeface="Arial" panose="020B0604020202020204" pitchFamily="34" charset="0"/>
              <a:cs typeface="Arial" panose="020B0604020202020204" pitchFamily="34" charset="0"/>
            </a:endParaRPr>
          </a:p>
        </p:txBody>
      </p:sp>
      <p:sp>
        <p:nvSpPr>
          <p:cNvPr id="17411" name="Rectangle 2">
            <a:extLst>
              <a:ext uri="{FF2B5EF4-FFF2-40B4-BE49-F238E27FC236}">
                <a16:creationId xmlns:a16="http://schemas.microsoft.com/office/drawing/2014/main" id="{E4479E72-D11F-44DF-A4B9-D396B770C40C}"/>
              </a:ext>
            </a:extLst>
          </p:cNvPr>
          <p:cNvSpPr>
            <a:spLocks noRot="1" noChangeArrowheads="1" noTextEdit="1"/>
          </p:cNvSpPr>
          <p:nvPr>
            <p:ph type="sldImg"/>
          </p:nvPr>
        </p:nvSpPr>
        <p:spPr>
          <a:ln/>
        </p:spPr>
      </p:sp>
      <p:sp>
        <p:nvSpPr>
          <p:cNvPr id="17412" name="Rectangle 3">
            <a:extLst>
              <a:ext uri="{FF2B5EF4-FFF2-40B4-BE49-F238E27FC236}">
                <a16:creationId xmlns:a16="http://schemas.microsoft.com/office/drawing/2014/main" id="{9B1C2B60-E160-404B-8027-77CB4E3308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68BF06E2-5074-44AA-8A01-4AA15D5B00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15655B7-A54E-4962-858B-FC7B63C59911}" type="slidenum">
              <a:rPr lang="en-US" altLang="en-US" sz="1200">
                <a:latin typeface="Arial" panose="020B0604020202020204" pitchFamily="34" charset="0"/>
                <a:cs typeface="Arial" panose="020B0604020202020204" pitchFamily="34" charset="0"/>
              </a:rPr>
              <a:pPr/>
              <a:t>8</a:t>
            </a:fld>
            <a:endParaRPr lang="en-US" altLang="en-US" sz="1200">
              <a:latin typeface="Arial" panose="020B0604020202020204" pitchFamily="34" charset="0"/>
              <a:cs typeface="Arial" panose="020B0604020202020204" pitchFamily="34" charset="0"/>
            </a:endParaRPr>
          </a:p>
        </p:txBody>
      </p:sp>
      <p:sp>
        <p:nvSpPr>
          <p:cNvPr id="19459" name="Rectangle 2">
            <a:extLst>
              <a:ext uri="{FF2B5EF4-FFF2-40B4-BE49-F238E27FC236}">
                <a16:creationId xmlns:a16="http://schemas.microsoft.com/office/drawing/2014/main" id="{D9DFCDD5-3389-41F9-9A50-814DA51C201C}"/>
              </a:ext>
            </a:extLst>
          </p:cNvPr>
          <p:cNvSpPr>
            <a:spLocks noRot="1" noChangeArrowheads="1" noTextEdit="1"/>
          </p:cNvSpPr>
          <p:nvPr>
            <p:ph type="sldImg"/>
          </p:nvPr>
        </p:nvSpPr>
        <p:spPr>
          <a:ln/>
        </p:spPr>
      </p:sp>
      <p:sp>
        <p:nvSpPr>
          <p:cNvPr id="19460" name="Rectangle 3">
            <a:extLst>
              <a:ext uri="{FF2B5EF4-FFF2-40B4-BE49-F238E27FC236}">
                <a16:creationId xmlns:a16="http://schemas.microsoft.com/office/drawing/2014/main" id="{E08B6D24-C4C6-41F9-ACA0-80A6F60D9F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6C4B56E6-D1B7-4E63-8C1A-E9C0E69EF3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D25F453-383A-44AC-8754-D53D8714F8E5}" type="slidenum">
              <a:rPr lang="en-US" altLang="en-US" sz="1200">
                <a:latin typeface="Arial" panose="020B0604020202020204" pitchFamily="34" charset="0"/>
                <a:cs typeface="Arial" panose="020B0604020202020204" pitchFamily="34" charset="0"/>
              </a:rPr>
              <a:pPr/>
              <a:t>9</a:t>
            </a:fld>
            <a:endParaRPr lang="en-US" altLang="en-US" sz="1200">
              <a:latin typeface="Arial" panose="020B0604020202020204" pitchFamily="34" charset="0"/>
              <a:cs typeface="Arial" panose="020B0604020202020204" pitchFamily="34" charset="0"/>
            </a:endParaRPr>
          </a:p>
        </p:txBody>
      </p:sp>
      <p:sp>
        <p:nvSpPr>
          <p:cNvPr id="21507" name="Rectangle 2">
            <a:extLst>
              <a:ext uri="{FF2B5EF4-FFF2-40B4-BE49-F238E27FC236}">
                <a16:creationId xmlns:a16="http://schemas.microsoft.com/office/drawing/2014/main" id="{EF4B8A5E-8840-4EB9-917E-BDB8DF1B03A7}"/>
              </a:ext>
            </a:extLst>
          </p:cNvPr>
          <p:cNvSpPr>
            <a:spLocks noRot="1" noChangeArrowheads="1" noTextEdit="1"/>
          </p:cNvSpPr>
          <p:nvPr>
            <p:ph type="sldImg"/>
          </p:nvPr>
        </p:nvSpPr>
        <p:spPr>
          <a:ln/>
        </p:spPr>
      </p:sp>
      <p:sp>
        <p:nvSpPr>
          <p:cNvPr id="21508" name="Rectangle 3">
            <a:extLst>
              <a:ext uri="{FF2B5EF4-FFF2-40B4-BE49-F238E27FC236}">
                <a16:creationId xmlns:a16="http://schemas.microsoft.com/office/drawing/2014/main" id="{E405C390-D39E-46A8-90BA-3D45C38857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BD862728-95D6-4F50-AD5B-9BAB3BAC2CAF}"/>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5" name="Rectangle 5">
            <a:extLst>
              <a:ext uri="{FF2B5EF4-FFF2-40B4-BE49-F238E27FC236}">
                <a16:creationId xmlns:a16="http://schemas.microsoft.com/office/drawing/2014/main" id="{64EDBF2D-6DB2-46FF-AF3B-CF6F0993323B}"/>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2C778A0C-F2E5-400E-8106-900110B9FEDA}"/>
              </a:ext>
            </a:extLst>
          </p:cNvPr>
          <p:cNvSpPr>
            <a:spLocks noGrp="1" noChangeArrowheads="1"/>
          </p:cNvSpPr>
          <p:nvPr>
            <p:ph type="sldNum" sz="quarter" idx="12"/>
          </p:nvPr>
        </p:nvSpPr>
        <p:spPr>
          <a:ln/>
        </p:spPr>
        <p:txBody>
          <a:bodyPr/>
          <a:lstStyle>
            <a:lvl1pPr>
              <a:defRPr/>
            </a:lvl1pPr>
          </a:lstStyle>
          <a:p>
            <a:fld id="{B66C77DA-FF81-40FE-9C8C-369F1456C4E2}" type="slidenum">
              <a:rPr lang="en-US" altLang="en-US"/>
              <a:pPr/>
              <a:t>‹#›</a:t>
            </a:fld>
            <a:endParaRPr lang="en-US" altLang="en-US"/>
          </a:p>
        </p:txBody>
      </p:sp>
    </p:spTree>
    <p:extLst>
      <p:ext uri="{BB962C8B-B14F-4D97-AF65-F5344CB8AC3E}">
        <p14:creationId xmlns:p14="http://schemas.microsoft.com/office/powerpoint/2010/main" val="1334260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C44730E2-E70D-47D1-909E-B0E754919204}"/>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5" name="Rectangle 5">
            <a:extLst>
              <a:ext uri="{FF2B5EF4-FFF2-40B4-BE49-F238E27FC236}">
                <a16:creationId xmlns:a16="http://schemas.microsoft.com/office/drawing/2014/main" id="{A9B39F9B-854D-4EEC-B0BC-EFB7C359CCEE}"/>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1A341908-238E-4510-97F7-C163DA82B84B}"/>
              </a:ext>
            </a:extLst>
          </p:cNvPr>
          <p:cNvSpPr>
            <a:spLocks noGrp="1" noChangeArrowheads="1"/>
          </p:cNvSpPr>
          <p:nvPr>
            <p:ph type="sldNum" sz="quarter" idx="12"/>
          </p:nvPr>
        </p:nvSpPr>
        <p:spPr>
          <a:ln/>
        </p:spPr>
        <p:txBody>
          <a:bodyPr/>
          <a:lstStyle>
            <a:lvl1pPr>
              <a:defRPr/>
            </a:lvl1pPr>
          </a:lstStyle>
          <a:p>
            <a:fld id="{A3B81902-2E36-4A49-9C23-C39C19EF3E17}" type="slidenum">
              <a:rPr lang="en-US" altLang="en-US"/>
              <a:pPr/>
              <a:t>‹#›</a:t>
            </a:fld>
            <a:endParaRPr lang="en-US" altLang="en-US"/>
          </a:p>
        </p:txBody>
      </p:sp>
    </p:spTree>
    <p:extLst>
      <p:ext uri="{BB962C8B-B14F-4D97-AF65-F5344CB8AC3E}">
        <p14:creationId xmlns:p14="http://schemas.microsoft.com/office/powerpoint/2010/main" val="3755311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53EDC1D0-21B3-4007-AF99-E2B02B6828CD}"/>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5" name="Rectangle 5">
            <a:extLst>
              <a:ext uri="{FF2B5EF4-FFF2-40B4-BE49-F238E27FC236}">
                <a16:creationId xmlns:a16="http://schemas.microsoft.com/office/drawing/2014/main" id="{FA3A7993-8341-4D22-AC31-BDF6144ED445}"/>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ABEC968F-FC3E-4E9A-926F-991087F8C50C}"/>
              </a:ext>
            </a:extLst>
          </p:cNvPr>
          <p:cNvSpPr>
            <a:spLocks noGrp="1" noChangeArrowheads="1"/>
          </p:cNvSpPr>
          <p:nvPr>
            <p:ph type="sldNum" sz="quarter" idx="12"/>
          </p:nvPr>
        </p:nvSpPr>
        <p:spPr>
          <a:ln/>
        </p:spPr>
        <p:txBody>
          <a:bodyPr/>
          <a:lstStyle>
            <a:lvl1pPr>
              <a:defRPr/>
            </a:lvl1pPr>
          </a:lstStyle>
          <a:p>
            <a:fld id="{04F487A1-9D1E-4308-BD82-4F066EC7F28C}" type="slidenum">
              <a:rPr lang="en-US" altLang="en-US"/>
              <a:pPr/>
              <a:t>‹#›</a:t>
            </a:fld>
            <a:endParaRPr lang="en-US" altLang="en-US"/>
          </a:p>
        </p:txBody>
      </p:sp>
    </p:spTree>
    <p:extLst>
      <p:ext uri="{BB962C8B-B14F-4D97-AF65-F5344CB8AC3E}">
        <p14:creationId xmlns:p14="http://schemas.microsoft.com/office/powerpoint/2010/main" val="167855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BAB4D48B-1BA8-4704-8C45-375ABC965668}"/>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6" name="Rectangle 5">
            <a:extLst>
              <a:ext uri="{FF2B5EF4-FFF2-40B4-BE49-F238E27FC236}">
                <a16:creationId xmlns:a16="http://schemas.microsoft.com/office/drawing/2014/main" id="{14BAA1AB-576C-4B70-BD40-6C4D2C3C7555}"/>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7" name="Rectangle 6">
            <a:extLst>
              <a:ext uri="{FF2B5EF4-FFF2-40B4-BE49-F238E27FC236}">
                <a16:creationId xmlns:a16="http://schemas.microsoft.com/office/drawing/2014/main" id="{97158F72-0874-4EB2-AE72-6FFCCFF61760}"/>
              </a:ext>
            </a:extLst>
          </p:cNvPr>
          <p:cNvSpPr>
            <a:spLocks noGrp="1" noChangeArrowheads="1"/>
          </p:cNvSpPr>
          <p:nvPr>
            <p:ph type="sldNum" sz="quarter" idx="12"/>
          </p:nvPr>
        </p:nvSpPr>
        <p:spPr>
          <a:ln/>
        </p:spPr>
        <p:txBody>
          <a:bodyPr/>
          <a:lstStyle>
            <a:lvl1pPr>
              <a:defRPr/>
            </a:lvl1pPr>
          </a:lstStyle>
          <a:p>
            <a:fld id="{F65A5E98-4D75-4355-AF35-15874E006925}" type="slidenum">
              <a:rPr lang="en-US" altLang="en-US"/>
              <a:pPr/>
              <a:t>‹#›</a:t>
            </a:fld>
            <a:endParaRPr lang="en-US" altLang="en-US"/>
          </a:p>
        </p:txBody>
      </p:sp>
    </p:spTree>
    <p:extLst>
      <p:ext uri="{BB962C8B-B14F-4D97-AF65-F5344CB8AC3E}">
        <p14:creationId xmlns:p14="http://schemas.microsoft.com/office/powerpoint/2010/main" val="3117914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ACACC69F-D6E7-45EB-AA14-5D57C5E5C2DF}"/>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7" name="Rectangle 5">
            <a:extLst>
              <a:ext uri="{FF2B5EF4-FFF2-40B4-BE49-F238E27FC236}">
                <a16:creationId xmlns:a16="http://schemas.microsoft.com/office/drawing/2014/main" id="{A0D875D7-B5BB-4A04-943E-1B33FAB312B7}"/>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8" name="Rectangle 6">
            <a:extLst>
              <a:ext uri="{FF2B5EF4-FFF2-40B4-BE49-F238E27FC236}">
                <a16:creationId xmlns:a16="http://schemas.microsoft.com/office/drawing/2014/main" id="{FD3343B8-4A4B-407F-A327-FA7F166DADFD}"/>
              </a:ext>
            </a:extLst>
          </p:cNvPr>
          <p:cNvSpPr>
            <a:spLocks noGrp="1" noChangeArrowheads="1"/>
          </p:cNvSpPr>
          <p:nvPr>
            <p:ph type="sldNum" sz="quarter" idx="12"/>
          </p:nvPr>
        </p:nvSpPr>
        <p:spPr>
          <a:ln/>
        </p:spPr>
        <p:txBody>
          <a:bodyPr/>
          <a:lstStyle>
            <a:lvl1pPr>
              <a:defRPr/>
            </a:lvl1pPr>
          </a:lstStyle>
          <a:p>
            <a:fld id="{F03F6E8D-1DC4-42D0-91A8-F718614822A0}" type="slidenum">
              <a:rPr lang="en-US" altLang="en-US"/>
              <a:pPr/>
              <a:t>‹#›</a:t>
            </a:fld>
            <a:endParaRPr lang="en-US" altLang="en-US"/>
          </a:p>
        </p:txBody>
      </p:sp>
    </p:spTree>
    <p:extLst>
      <p:ext uri="{BB962C8B-B14F-4D97-AF65-F5344CB8AC3E}">
        <p14:creationId xmlns:p14="http://schemas.microsoft.com/office/powerpoint/2010/main" val="2956487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F4957A4A-EA3D-42A3-A80E-0D33C5F9FD89}"/>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5" name="Rectangle 5">
            <a:extLst>
              <a:ext uri="{FF2B5EF4-FFF2-40B4-BE49-F238E27FC236}">
                <a16:creationId xmlns:a16="http://schemas.microsoft.com/office/drawing/2014/main" id="{1C8FB975-329D-4537-929A-FF30C0F82D0A}"/>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2190D058-F5C6-4D19-A64D-3089E42ACA68}"/>
              </a:ext>
            </a:extLst>
          </p:cNvPr>
          <p:cNvSpPr>
            <a:spLocks noGrp="1" noChangeArrowheads="1"/>
          </p:cNvSpPr>
          <p:nvPr>
            <p:ph type="sldNum" sz="quarter" idx="12"/>
          </p:nvPr>
        </p:nvSpPr>
        <p:spPr>
          <a:ln/>
        </p:spPr>
        <p:txBody>
          <a:bodyPr/>
          <a:lstStyle>
            <a:lvl1pPr>
              <a:defRPr/>
            </a:lvl1pPr>
          </a:lstStyle>
          <a:p>
            <a:fld id="{8F02DCE7-9CB5-41D4-B5A6-B78F1E2E667B}" type="slidenum">
              <a:rPr lang="en-US" altLang="en-US"/>
              <a:pPr/>
              <a:t>‹#›</a:t>
            </a:fld>
            <a:endParaRPr lang="en-US" altLang="en-US"/>
          </a:p>
        </p:txBody>
      </p:sp>
    </p:spTree>
    <p:extLst>
      <p:ext uri="{BB962C8B-B14F-4D97-AF65-F5344CB8AC3E}">
        <p14:creationId xmlns:p14="http://schemas.microsoft.com/office/powerpoint/2010/main" val="4161119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C4D0A5D-4CC0-4996-AC28-4580C80BE76F}"/>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5" name="Rectangle 5">
            <a:extLst>
              <a:ext uri="{FF2B5EF4-FFF2-40B4-BE49-F238E27FC236}">
                <a16:creationId xmlns:a16="http://schemas.microsoft.com/office/drawing/2014/main" id="{0F2258A9-D351-4BFD-8F1D-137B8121A447}"/>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6" name="Rectangle 6">
            <a:extLst>
              <a:ext uri="{FF2B5EF4-FFF2-40B4-BE49-F238E27FC236}">
                <a16:creationId xmlns:a16="http://schemas.microsoft.com/office/drawing/2014/main" id="{CB6EEA61-4AB8-4EAC-B34F-94F8CFFDD610}"/>
              </a:ext>
            </a:extLst>
          </p:cNvPr>
          <p:cNvSpPr>
            <a:spLocks noGrp="1" noChangeArrowheads="1"/>
          </p:cNvSpPr>
          <p:nvPr>
            <p:ph type="sldNum" sz="quarter" idx="12"/>
          </p:nvPr>
        </p:nvSpPr>
        <p:spPr>
          <a:ln/>
        </p:spPr>
        <p:txBody>
          <a:bodyPr/>
          <a:lstStyle>
            <a:lvl1pPr>
              <a:defRPr/>
            </a:lvl1pPr>
          </a:lstStyle>
          <a:p>
            <a:fld id="{E7E33AA5-70A2-4D61-9C40-936CE15A07A0}" type="slidenum">
              <a:rPr lang="en-US" altLang="en-US"/>
              <a:pPr/>
              <a:t>‹#›</a:t>
            </a:fld>
            <a:endParaRPr lang="en-US" altLang="en-US"/>
          </a:p>
        </p:txBody>
      </p:sp>
    </p:spTree>
    <p:extLst>
      <p:ext uri="{BB962C8B-B14F-4D97-AF65-F5344CB8AC3E}">
        <p14:creationId xmlns:p14="http://schemas.microsoft.com/office/powerpoint/2010/main" val="2368359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13D1A025-12AA-408F-9E17-546F9828664C}"/>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6" name="Rectangle 5">
            <a:extLst>
              <a:ext uri="{FF2B5EF4-FFF2-40B4-BE49-F238E27FC236}">
                <a16:creationId xmlns:a16="http://schemas.microsoft.com/office/drawing/2014/main" id="{613226E2-B7C1-4BA9-9B7C-3AAF66D22047}"/>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7" name="Rectangle 6">
            <a:extLst>
              <a:ext uri="{FF2B5EF4-FFF2-40B4-BE49-F238E27FC236}">
                <a16:creationId xmlns:a16="http://schemas.microsoft.com/office/drawing/2014/main" id="{C24BC398-9228-44DF-B608-84EBE8EFAF3C}"/>
              </a:ext>
            </a:extLst>
          </p:cNvPr>
          <p:cNvSpPr>
            <a:spLocks noGrp="1" noChangeArrowheads="1"/>
          </p:cNvSpPr>
          <p:nvPr>
            <p:ph type="sldNum" sz="quarter" idx="12"/>
          </p:nvPr>
        </p:nvSpPr>
        <p:spPr>
          <a:ln/>
        </p:spPr>
        <p:txBody>
          <a:bodyPr/>
          <a:lstStyle>
            <a:lvl1pPr>
              <a:defRPr/>
            </a:lvl1pPr>
          </a:lstStyle>
          <a:p>
            <a:fld id="{AF948FC4-E8AD-4BDF-AF12-B34B2A3A36FE}" type="slidenum">
              <a:rPr lang="en-US" altLang="en-US"/>
              <a:pPr/>
              <a:t>‹#›</a:t>
            </a:fld>
            <a:endParaRPr lang="en-US" altLang="en-US"/>
          </a:p>
        </p:txBody>
      </p:sp>
    </p:spTree>
    <p:extLst>
      <p:ext uri="{BB962C8B-B14F-4D97-AF65-F5344CB8AC3E}">
        <p14:creationId xmlns:p14="http://schemas.microsoft.com/office/powerpoint/2010/main" val="3214448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0000CBE7-CD0F-4AC7-9F17-5B50287B3F55}"/>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8" name="Rectangle 5">
            <a:extLst>
              <a:ext uri="{FF2B5EF4-FFF2-40B4-BE49-F238E27FC236}">
                <a16:creationId xmlns:a16="http://schemas.microsoft.com/office/drawing/2014/main" id="{8B629604-CB5B-4AC0-9111-55D6686300DF}"/>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9" name="Rectangle 6">
            <a:extLst>
              <a:ext uri="{FF2B5EF4-FFF2-40B4-BE49-F238E27FC236}">
                <a16:creationId xmlns:a16="http://schemas.microsoft.com/office/drawing/2014/main" id="{D7AABB48-3F86-464E-A1E9-B5B049427686}"/>
              </a:ext>
            </a:extLst>
          </p:cNvPr>
          <p:cNvSpPr>
            <a:spLocks noGrp="1" noChangeArrowheads="1"/>
          </p:cNvSpPr>
          <p:nvPr>
            <p:ph type="sldNum" sz="quarter" idx="12"/>
          </p:nvPr>
        </p:nvSpPr>
        <p:spPr>
          <a:ln/>
        </p:spPr>
        <p:txBody>
          <a:bodyPr/>
          <a:lstStyle>
            <a:lvl1pPr>
              <a:defRPr/>
            </a:lvl1pPr>
          </a:lstStyle>
          <a:p>
            <a:fld id="{0AB7AF40-5980-4429-A6A0-0442328D7361}" type="slidenum">
              <a:rPr lang="en-US" altLang="en-US"/>
              <a:pPr/>
              <a:t>‹#›</a:t>
            </a:fld>
            <a:endParaRPr lang="en-US" altLang="en-US"/>
          </a:p>
        </p:txBody>
      </p:sp>
    </p:spTree>
    <p:extLst>
      <p:ext uri="{BB962C8B-B14F-4D97-AF65-F5344CB8AC3E}">
        <p14:creationId xmlns:p14="http://schemas.microsoft.com/office/powerpoint/2010/main" val="2683958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930132C2-D04B-4178-836F-46446C780196}"/>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4" name="Rectangle 5">
            <a:extLst>
              <a:ext uri="{FF2B5EF4-FFF2-40B4-BE49-F238E27FC236}">
                <a16:creationId xmlns:a16="http://schemas.microsoft.com/office/drawing/2014/main" id="{BE54A97C-C41E-470E-B3BB-B1BF53337399}"/>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5" name="Rectangle 6">
            <a:extLst>
              <a:ext uri="{FF2B5EF4-FFF2-40B4-BE49-F238E27FC236}">
                <a16:creationId xmlns:a16="http://schemas.microsoft.com/office/drawing/2014/main" id="{E1201E1C-811D-4B05-AA37-47D6B3EB011E}"/>
              </a:ext>
            </a:extLst>
          </p:cNvPr>
          <p:cNvSpPr>
            <a:spLocks noGrp="1" noChangeArrowheads="1"/>
          </p:cNvSpPr>
          <p:nvPr>
            <p:ph type="sldNum" sz="quarter" idx="12"/>
          </p:nvPr>
        </p:nvSpPr>
        <p:spPr>
          <a:ln/>
        </p:spPr>
        <p:txBody>
          <a:bodyPr/>
          <a:lstStyle>
            <a:lvl1pPr>
              <a:defRPr/>
            </a:lvl1pPr>
          </a:lstStyle>
          <a:p>
            <a:fld id="{92B31F14-C519-4BB2-A307-9AC6566FD277}" type="slidenum">
              <a:rPr lang="en-US" altLang="en-US"/>
              <a:pPr/>
              <a:t>‹#›</a:t>
            </a:fld>
            <a:endParaRPr lang="en-US" altLang="en-US"/>
          </a:p>
        </p:txBody>
      </p:sp>
    </p:spTree>
    <p:extLst>
      <p:ext uri="{BB962C8B-B14F-4D97-AF65-F5344CB8AC3E}">
        <p14:creationId xmlns:p14="http://schemas.microsoft.com/office/powerpoint/2010/main" val="87927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EF00610-B2AD-45F3-9C48-5CA89635BEAE}"/>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3" name="Rectangle 5">
            <a:extLst>
              <a:ext uri="{FF2B5EF4-FFF2-40B4-BE49-F238E27FC236}">
                <a16:creationId xmlns:a16="http://schemas.microsoft.com/office/drawing/2014/main" id="{CCBD5C21-0964-4FF2-B280-1444A3B4FA0C}"/>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4" name="Rectangle 6">
            <a:extLst>
              <a:ext uri="{FF2B5EF4-FFF2-40B4-BE49-F238E27FC236}">
                <a16:creationId xmlns:a16="http://schemas.microsoft.com/office/drawing/2014/main" id="{F1F4F67C-B4D1-4574-B5F5-E2945FB03919}"/>
              </a:ext>
            </a:extLst>
          </p:cNvPr>
          <p:cNvSpPr>
            <a:spLocks noGrp="1" noChangeArrowheads="1"/>
          </p:cNvSpPr>
          <p:nvPr>
            <p:ph type="sldNum" sz="quarter" idx="12"/>
          </p:nvPr>
        </p:nvSpPr>
        <p:spPr>
          <a:ln/>
        </p:spPr>
        <p:txBody>
          <a:bodyPr/>
          <a:lstStyle>
            <a:lvl1pPr>
              <a:defRPr/>
            </a:lvl1pPr>
          </a:lstStyle>
          <a:p>
            <a:fld id="{12364047-FB85-4DCB-AAAF-1759FACC2FC2}" type="slidenum">
              <a:rPr lang="en-US" altLang="en-US"/>
              <a:pPr/>
              <a:t>‹#›</a:t>
            </a:fld>
            <a:endParaRPr lang="en-US" altLang="en-US"/>
          </a:p>
        </p:txBody>
      </p:sp>
    </p:spTree>
    <p:extLst>
      <p:ext uri="{BB962C8B-B14F-4D97-AF65-F5344CB8AC3E}">
        <p14:creationId xmlns:p14="http://schemas.microsoft.com/office/powerpoint/2010/main" val="3885676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46949E8-E220-4F6E-A6A3-84EA4AFF81E1}"/>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6" name="Rectangle 5">
            <a:extLst>
              <a:ext uri="{FF2B5EF4-FFF2-40B4-BE49-F238E27FC236}">
                <a16:creationId xmlns:a16="http://schemas.microsoft.com/office/drawing/2014/main" id="{A8481B81-1BC7-4223-A3E8-1EA83BFD78F8}"/>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7" name="Rectangle 6">
            <a:extLst>
              <a:ext uri="{FF2B5EF4-FFF2-40B4-BE49-F238E27FC236}">
                <a16:creationId xmlns:a16="http://schemas.microsoft.com/office/drawing/2014/main" id="{EA47F460-50EA-4048-AD4A-3598359CBABB}"/>
              </a:ext>
            </a:extLst>
          </p:cNvPr>
          <p:cNvSpPr>
            <a:spLocks noGrp="1" noChangeArrowheads="1"/>
          </p:cNvSpPr>
          <p:nvPr>
            <p:ph type="sldNum" sz="quarter" idx="12"/>
          </p:nvPr>
        </p:nvSpPr>
        <p:spPr>
          <a:ln/>
        </p:spPr>
        <p:txBody>
          <a:bodyPr/>
          <a:lstStyle>
            <a:lvl1pPr>
              <a:defRPr/>
            </a:lvl1pPr>
          </a:lstStyle>
          <a:p>
            <a:fld id="{3F020690-1898-4319-9F62-7EE53FE76B83}" type="slidenum">
              <a:rPr lang="en-US" altLang="en-US"/>
              <a:pPr/>
              <a:t>‹#›</a:t>
            </a:fld>
            <a:endParaRPr lang="en-US" altLang="en-US"/>
          </a:p>
        </p:txBody>
      </p:sp>
    </p:spTree>
    <p:extLst>
      <p:ext uri="{BB962C8B-B14F-4D97-AF65-F5344CB8AC3E}">
        <p14:creationId xmlns:p14="http://schemas.microsoft.com/office/powerpoint/2010/main" val="127564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17654F0-51C4-40FE-BD24-050ECC97AD34}"/>
              </a:ext>
            </a:extLst>
          </p:cNvPr>
          <p:cNvSpPr>
            <a:spLocks noGrp="1" noChangeArrowheads="1"/>
          </p:cNvSpPr>
          <p:nvPr>
            <p:ph type="dt" sz="half" idx="10"/>
          </p:nvPr>
        </p:nvSpPr>
        <p:spPr>
          <a:ln/>
        </p:spPr>
        <p:txBody>
          <a:bodyPr/>
          <a:lstStyle>
            <a:lvl1pPr>
              <a:defRPr/>
            </a:lvl1pPr>
          </a:lstStyle>
          <a:p>
            <a:pPr>
              <a:defRPr/>
            </a:pPr>
            <a:r>
              <a:rPr lang="en-US"/>
              <a:t>IME602: MULTIVARIATE STATISTICS (02)</a:t>
            </a:r>
          </a:p>
        </p:txBody>
      </p:sp>
      <p:sp>
        <p:nvSpPr>
          <p:cNvPr id="6" name="Rectangle 5">
            <a:extLst>
              <a:ext uri="{FF2B5EF4-FFF2-40B4-BE49-F238E27FC236}">
                <a16:creationId xmlns:a16="http://schemas.microsoft.com/office/drawing/2014/main" id="{6DA5EB3D-D8D4-4C8B-BFFA-7755B6FEA001}"/>
              </a:ext>
            </a:extLst>
          </p:cNvPr>
          <p:cNvSpPr>
            <a:spLocks noGrp="1" noChangeArrowheads="1"/>
          </p:cNvSpPr>
          <p:nvPr>
            <p:ph type="ftr" sz="quarter" idx="11"/>
          </p:nvPr>
        </p:nvSpPr>
        <p:spPr>
          <a:ln/>
        </p:spPr>
        <p:txBody>
          <a:bodyPr/>
          <a:lstStyle>
            <a:lvl1pPr>
              <a:defRPr/>
            </a:lvl1pPr>
          </a:lstStyle>
          <a:p>
            <a:pPr>
              <a:defRPr/>
            </a:pPr>
            <a:r>
              <a:rPr lang="en-US"/>
              <a:t>RNSengupta,IME Department,IIT Kanpur,INDIA</a:t>
            </a:r>
          </a:p>
        </p:txBody>
      </p:sp>
      <p:sp>
        <p:nvSpPr>
          <p:cNvPr id="7" name="Rectangle 6">
            <a:extLst>
              <a:ext uri="{FF2B5EF4-FFF2-40B4-BE49-F238E27FC236}">
                <a16:creationId xmlns:a16="http://schemas.microsoft.com/office/drawing/2014/main" id="{19DEB945-D77F-4C71-B8E7-0ED937DD0441}"/>
              </a:ext>
            </a:extLst>
          </p:cNvPr>
          <p:cNvSpPr>
            <a:spLocks noGrp="1" noChangeArrowheads="1"/>
          </p:cNvSpPr>
          <p:nvPr>
            <p:ph type="sldNum" sz="quarter" idx="12"/>
          </p:nvPr>
        </p:nvSpPr>
        <p:spPr>
          <a:ln/>
        </p:spPr>
        <p:txBody>
          <a:bodyPr/>
          <a:lstStyle>
            <a:lvl1pPr>
              <a:defRPr/>
            </a:lvl1pPr>
          </a:lstStyle>
          <a:p>
            <a:fld id="{7B628544-84F6-4D85-A7AB-FBE5D67BB874}" type="slidenum">
              <a:rPr lang="en-US" altLang="en-US"/>
              <a:pPr/>
              <a:t>‹#›</a:t>
            </a:fld>
            <a:endParaRPr lang="en-US" altLang="en-US"/>
          </a:p>
        </p:txBody>
      </p:sp>
    </p:spTree>
    <p:extLst>
      <p:ext uri="{BB962C8B-B14F-4D97-AF65-F5344CB8AC3E}">
        <p14:creationId xmlns:p14="http://schemas.microsoft.com/office/powerpoint/2010/main" val="564480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E84690D-BB78-4F62-9542-F39A9C0117A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43D6E71-B79D-47FC-ADA0-6DDC1ADF0144}"/>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4A61316-7F68-417A-8FB3-B4045AE0B0DE}"/>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r>
              <a:rPr lang="en-US"/>
              <a:t>IME602: MULTIVARIATE STATISTICS (02)</a:t>
            </a:r>
          </a:p>
        </p:txBody>
      </p:sp>
      <p:sp>
        <p:nvSpPr>
          <p:cNvPr id="1029" name="Rectangle 5">
            <a:extLst>
              <a:ext uri="{FF2B5EF4-FFF2-40B4-BE49-F238E27FC236}">
                <a16:creationId xmlns:a16="http://schemas.microsoft.com/office/drawing/2014/main" id="{1F6D9B42-0A50-4D75-B41D-2840173B5112}"/>
              </a:ext>
            </a:extLst>
          </p:cNvPr>
          <p:cNvSpPr>
            <a:spLocks noGrp="1" noChangeArrowheads="1"/>
          </p:cNvSpPr>
          <p:nvPr>
            <p:ph type="ftr" sz="quarter" idx="3"/>
          </p:nvPr>
        </p:nvSpPr>
        <p:spPr bwMode="auto">
          <a:xfrm>
            <a:off x="3124200" y="6245225"/>
            <a:ext cx="28956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Department,IIT Kanpur,INDIA</a:t>
            </a:r>
          </a:p>
        </p:txBody>
      </p:sp>
      <p:sp>
        <p:nvSpPr>
          <p:cNvPr id="1030" name="Rectangle 6">
            <a:extLst>
              <a:ext uri="{FF2B5EF4-FFF2-40B4-BE49-F238E27FC236}">
                <a16:creationId xmlns:a16="http://schemas.microsoft.com/office/drawing/2014/main" id="{46C2089B-B3D2-44CE-A420-6490BB91E305}"/>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fld id="{B3B5EAF7-3FA5-4FEE-A31A-24573DD3A7C8}" type="slidenum">
              <a:rPr lang="en-US" altLang="en-US"/>
              <a:pPr/>
              <a:t>‹#›</a:t>
            </a:fld>
            <a:endParaRPr lang="en-US" altLang="en-US"/>
          </a:p>
        </p:txBody>
      </p:sp>
      <p:pic>
        <p:nvPicPr>
          <p:cNvPr id="1031" name="Picture 7" descr="iitlogo">
            <a:extLst>
              <a:ext uri="{FF2B5EF4-FFF2-40B4-BE49-F238E27FC236}">
                <a16:creationId xmlns:a16="http://schemas.microsoft.com/office/drawing/2014/main" id="{675B1AB5-3EEC-43C5-BC86-210527A04C5D}"/>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001000" y="6248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NUL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02CD35E3-6EAE-46C7-8DE7-30EA7A303EB3}"/>
              </a:ext>
            </a:extLst>
          </p:cNvPr>
          <p:cNvSpPr>
            <a:spLocks noGrp="1"/>
          </p:cNvSpPr>
          <p:nvPr>
            <p:ph type="dt" sz="quarter" idx="10"/>
          </p:nvPr>
        </p:nvSpPr>
        <p:spPr/>
        <p:txBody>
          <a:bodyPr/>
          <a:lstStyle/>
          <a:p>
            <a:pPr>
              <a:defRPr/>
            </a:pPr>
            <a:r>
              <a:rPr lang="en-US"/>
              <a:t>IME602: MULTIVARIATE STATISTICS (02)</a:t>
            </a:r>
          </a:p>
        </p:txBody>
      </p:sp>
      <p:sp>
        <p:nvSpPr>
          <p:cNvPr id="6" name="Footer Placeholder 4">
            <a:extLst>
              <a:ext uri="{FF2B5EF4-FFF2-40B4-BE49-F238E27FC236}">
                <a16:creationId xmlns:a16="http://schemas.microsoft.com/office/drawing/2014/main" id="{4A4B5C7E-F71F-47A8-8866-9355EB0446F4}"/>
              </a:ext>
            </a:extLst>
          </p:cNvPr>
          <p:cNvSpPr>
            <a:spLocks noGrp="1"/>
          </p:cNvSpPr>
          <p:nvPr>
            <p:ph type="ftr" sz="quarter" idx="11"/>
          </p:nvPr>
        </p:nvSpPr>
        <p:spPr/>
        <p:txBody>
          <a:bodyPr/>
          <a:lstStyle/>
          <a:p>
            <a:pPr>
              <a:defRPr/>
            </a:pPr>
            <a:r>
              <a:rPr lang="en-US"/>
              <a:t>RNSengupta,IME Department,IIT Kanpur,INDIA</a:t>
            </a:r>
          </a:p>
        </p:txBody>
      </p:sp>
      <p:sp>
        <p:nvSpPr>
          <p:cNvPr id="4100" name="Slide Number Placeholder 5">
            <a:extLst>
              <a:ext uri="{FF2B5EF4-FFF2-40B4-BE49-F238E27FC236}">
                <a16:creationId xmlns:a16="http://schemas.microsoft.com/office/drawing/2014/main" id="{913EDAE3-D700-463B-8F86-7537BAE8AD8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81E305E-C392-422B-9A6C-F8042B327E38}" type="slidenum">
              <a:rPr lang="en-US" altLang="en-US" sz="1400"/>
              <a:pPr>
                <a:spcBef>
                  <a:spcPct val="0"/>
                </a:spcBef>
                <a:buFontTx/>
                <a:buNone/>
              </a:pPr>
              <a:t>1</a:t>
            </a:fld>
            <a:endParaRPr lang="en-US" altLang="en-US" sz="1400"/>
          </a:p>
        </p:txBody>
      </p:sp>
      <p:sp>
        <p:nvSpPr>
          <p:cNvPr id="4101" name="Rectangle 2">
            <a:extLst>
              <a:ext uri="{FF2B5EF4-FFF2-40B4-BE49-F238E27FC236}">
                <a16:creationId xmlns:a16="http://schemas.microsoft.com/office/drawing/2014/main" id="{992DE888-FB57-4B62-91DF-BE1F7AB3360D}"/>
              </a:ext>
            </a:extLst>
          </p:cNvPr>
          <p:cNvSpPr>
            <a:spLocks noGrp="1" noChangeArrowheads="1"/>
          </p:cNvSpPr>
          <p:nvPr>
            <p:ph type="title"/>
          </p:nvPr>
        </p:nvSpPr>
        <p:spPr>
          <a:xfrm>
            <a:off x="457200" y="533400"/>
            <a:ext cx="8229600" cy="1905000"/>
          </a:xfrm>
        </p:spPr>
        <p:txBody>
          <a:bodyPr/>
          <a:lstStyle/>
          <a:p>
            <a:pPr eaLnBrk="1" hangingPunct="1"/>
            <a:r>
              <a:rPr lang="en-IN" altLang="en-US" sz="5000" b="1" dirty="0">
                <a:solidFill>
                  <a:srgbClr val="FF0000"/>
                </a:solidFill>
              </a:rPr>
              <a:t>IME602: Probability and Statistics: </a:t>
            </a:r>
            <a:r>
              <a:rPr lang="en-IN" altLang="en-US" sz="5000" b="1" dirty="0">
                <a:solidFill>
                  <a:srgbClr val="0000FF"/>
                </a:solidFill>
              </a:rPr>
              <a:t>MULTIVARIATE STATISTICS (02)</a:t>
            </a:r>
            <a:endParaRPr lang="en-US" altLang="en-US" sz="5000" b="1" dirty="0">
              <a:solidFill>
                <a:srgbClr val="0000FF"/>
              </a:solidFill>
            </a:endParaRPr>
          </a:p>
        </p:txBody>
      </p:sp>
      <p:sp>
        <p:nvSpPr>
          <p:cNvPr id="4102" name="Rectangle 3">
            <a:extLst>
              <a:ext uri="{FF2B5EF4-FFF2-40B4-BE49-F238E27FC236}">
                <a16:creationId xmlns:a16="http://schemas.microsoft.com/office/drawing/2014/main" id="{392CFC9A-CCE4-4D79-AC34-437C9F23D33E}"/>
              </a:ext>
            </a:extLst>
          </p:cNvPr>
          <p:cNvSpPr>
            <a:spLocks noGrp="1" noChangeArrowheads="1"/>
          </p:cNvSpPr>
          <p:nvPr>
            <p:ph type="body" idx="1"/>
          </p:nvPr>
        </p:nvSpPr>
        <p:spPr>
          <a:xfrm>
            <a:off x="457200" y="2667000"/>
            <a:ext cx="8229600" cy="1905000"/>
          </a:xfrm>
        </p:spPr>
        <p:txBody>
          <a:bodyPr/>
          <a:lstStyle/>
          <a:p>
            <a:pPr algn="ctr" eaLnBrk="1" hangingPunct="1">
              <a:lnSpc>
                <a:spcPct val="90000"/>
              </a:lnSpc>
              <a:buFontTx/>
              <a:buNone/>
            </a:pPr>
            <a:r>
              <a:rPr lang="en-US" altLang="en-US" sz="3000" b="1">
                <a:solidFill>
                  <a:srgbClr val="0000FF"/>
                </a:solidFill>
              </a:rPr>
              <a:t>Raghu Nandan Sengupta</a:t>
            </a:r>
          </a:p>
          <a:p>
            <a:pPr algn="ctr" eaLnBrk="1" hangingPunct="1">
              <a:lnSpc>
                <a:spcPct val="90000"/>
              </a:lnSpc>
              <a:buFontTx/>
              <a:buNone/>
            </a:pPr>
            <a:r>
              <a:rPr lang="en-US" altLang="en-US" sz="3000" b="1">
                <a:solidFill>
                  <a:srgbClr val="0000FF"/>
                </a:solidFill>
              </a:rPr>
              <a:t>Department of Management Studies (DoMS)</a:t>
            </a:r>
          </a:p>
          <a:p>
            <a:pPr algn="ctr" eaLnBrk="1" hangingPunct="1">
              <a:lnSpc>
                <a:spcPct val="90000"/>
              </a:lnSpc>
              <a:buFontTx/>
              <a:buNone/>
            </a:pPr>
            <a:r>
              <a:rPr lang="en-US" altLang="en-US" sz="3000" b="1">
                <a:solidFill>
                  <a:srgbClr val="0000FF"/>
                </a:solidFill>
              </a:rPr>
              <a:t>Indian Institute of Technology Kanpur, INDIA</a:t>
            </a:r>
          </a:p>
        </p:txBody>
      </p:sp>
      <p:pic>
        <p:nvPicPr>
          <p:cNvPr id="4103" name="Picture 4" descr="iitlogo">
            <a:extLst>
              <a:ext uri="{FF2B5EF4-FFF2-40B4-BE49-F238E27FC236}">
                <a16:creationId xmlns:a16="http://schemas.microsoft.com/office/drawing/2014/main" id="{CAFB79FC-F8A7-43CD-A2FA-329022BD4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4800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67B9E49-3D1D-4656-B36B-3EFB9C022085}"/>
              </a:ext>
            </a:extLst>
          </p:cNvPr>
          <p:cNvSpPr>
            <a:spLocks noGrp="1" noChangeArrowheads="1"/>
          </p:cNvSpPr>
          <p:nvPr>
            <p:ph type="title"/>
          </p:nvPr>
        </p:nvSpPr>
        <p:spPr/>
        <p:txBody>
          <a:bodyPr/>
          <a:lstStyle/>
          <a:p>
            <a:pPr eaLnBrk="1" hangingPunct="1"/>
            <a:r>
              <a:rPr lang="en-US" altLang="en-US" sz="3500"/>
              <a:t>Canonical Correlation Coefficient (contd..)</a:t>
            </a:r>
          </a:p>
        </p:txBody>
      </p:sp>
      <p:sp>
        <p:nvSpPr>
          <p:cNvPr id="22531" name="Rectangle 3">
            <a:extLst>
              <a:ext uri="{FF2B5EF4-FFF2-40B4-BE49-F238E27FC236}">
                <a16:creationId xmlns:a16="http://schemas.microsoft.com/office/drawing/2014/main" id="{1C7AC7CE-7F14-423D-823B-7B2D68371447}"/>
              </a:ext>
            </a:extLst>
          </p:cNvPr>
          <p:cNvSpPr>
            <a:spLocks noGrp="1" noChangeArrowheads="1"/>
          </p:cNvSpPr>
          <p:nvPr>
            <p:ph type="body" sz="half" idx="1"/>
          </p:nvPr>
        </p:nvSpPr>
        <p:spPr>
          <a:xfrm>
            <a:off x="685800" y="1676400"/>
            <a:ext cx="7848600" cy="4191000"/>
          </a:xfrm>
        </p:spPr>
        <p:txBody>
          <a:bodyPr/>
          <a:lstStyle/>
          <a:p>
            <a:r>
              <a:rPr lang="en-US" altLang="en-US"/>
              <a:t>The method can be viewed as a dimension reduction technique in that it represents the correlation structure between two sets of variables in terms of a smaller number of canonical correlations</a:t>
            </a:r>
            <a:endParaRPr lang="en-US" altLang="en-US">
              <a:sym typeface="Symbol" panose="05050102010706020507" pitchFamily="18" charset="2"/>
            </a:endParaRPr>
          </a:p>
        </p:txBody>
      </p:sp>
      <p:sp>
        <p:nvSpPr>
          <p:cNvPr id="706564" name="Date Placeholder 9">
            <a:extLst>
              <a:ext uri="{FF2B5EF4-FFF2-40B4-BE49-F238E27FC236}">
                <a16:creationId xmlns:a16="http://schemas.microsoft.com/office/drawing/2014/main" id="{5F51A947-B088-4880-AFF7-833C6CC12010}"/>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22533" name="Slide Number Placeholder 10">
            <a:extLst>
              <a:ext uri="{FF2B5EF4-FFF2-40B4-BE49-F238E27FC236}">
                <a16:creationId xmlns:a16="http://schemas.microsoft.com/office/drawing/2014/main" id="{422833FC-7199-47AD-8CC7-B2AA347CC1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11BC9C6-E008-4484-8B9E-F368B9B8D099}" type="slidenum">
              <a:rPr lang="en-US" altLang="en-US" sz="1400">
                <a:cs typeface="Arial" panose="020B0604020202020204" pitchFamily="34" charset="0"/>
              </a:rPr>
              <a:pPr>
                <a:spcBef>
                  <a:spcPct val="0"/>
                </a:spcBef>
                <a:buFontTx/>
                <a:buNone/>
              </a:pPr>
              <a:t>10</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2E10FFC0-999C-4C96-A4B6-1C89AE3F8A55}"/>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C72C8A3-47C8-4261-A17E-AAB9587B5660}"/>
              </a:ext>
            </a:extLst>
          </p:cNvPr>
          <p:cNvSpPr>
            <a:spLocks noGrp="1" noChangeArrowheads="1"/>
          </p:cNvSpPr>
          <p:nvPr>
            <p:ph type="title"/>
          </p:nvPr>
        </p:nvSpPr>
        <p:spPr/>
        <p:txBody>
          <a:bodyPr/>
          <a:lstStyle/>
          <a:p>
            <a:pPr eaLnBrk="1" hangingPunct="1"/>
            <a:r>
              <a:rPr lang="en-US" altLang="en-US" sz="3500"/>
              <a:t>Canonical Correlation Coefficient (contd..)</a:t>
            </a:r>
          </a:p>
        </p:txBody>
      </p:sp>
      <p:sp>
        <p:nvSpPr>
          <p:cNvPr id="136197" name="Rectangle 3">
            <a:extLst>
              <a:ext uri="{FF2B5EF4-FFF2-40B4-BE49-F238E27FC236}">
                <a16:creationId xmlns:a16="http://schemas.microsoft.com/office/drawing/2014/main" id="{424009D0-CCA7-4E20-9ADE-EF340E1DE53D}"/>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787" t="-1890" r="-2486"/>
            </a:stretch>
          </a:blipFill>
          <a:ln>
            <a:miter lim="800000"/>
            <a:headEnd/>
            <a:tailEnd/>
          </a:ln>
        </p:spPr>
        <p:txBody>
          <a:bodyPr/>
          <a:lstStyle/>
          <a:p>
            <a:pPr>
              <a:defRPr/>
            </a:pPr>
            <a:r>
              <a:rPr lang="en-US">
                <a:noFill/>
              </a:rPr>
              <a:t> </a:t>
            </a:r>
          </a:p>
        </p:txBody>
      </p:sp>
      <p:sp>
        <p:nvSpPr>
          <p:cNvPr id="708612" name="Date Placeholder 9">
            <a:extLst>
              <a:ext uri="{FF2B5EF4-FFF2-40B4-BE49-F238E27FC236}">
                <a16:creationId xmlns:a16="http://schemas.microsoft.com/office/drawing/2014/main" id="{9EB11526-E8D2-49BC-9B49-551C5709A8C9}"/>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24581" name="Slide Number Placeholder 10">
            <a:extLst>
              <a:ext uri="{FF2B5EF4-FFF2-40B4-BE49-F238E27FC236}">
                <a16:creationId xmlns:a16="http://schemas.microsoft.com/office/drawing/2014/main" id="{2015367D-B0D2-4C50-B031-F6DFBE14126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89623C-7E06-46DD-8D21-1F70F00E6E4F}" type="slidenum">
              <a:rPr lang="en-US" altLang="en-US" sz="1400">
                <a:cs typeface="Arial" panose="020B0604020202020204" pitchFamily="34" charset="0"/>
              </a:rPr>
              <a:pPr>
                <a:spcBef>
                  <a:spcPct val="0"/>
                </a:spcBef>
                <a:buFontTx/>
                <a:buNone/>
              </a:pPr>
              <a:t>11</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FBA1B52A-F53C-41FD-8947-023356155C03}"/>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BAA35B1-00D8-453C-BDBA-95AB883D1223}"/>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Motivation</a:t>
            </a:r>
            <a:endParaRPr lang="en-US" altLang="en-US" sz="3500"/>
          </a:p>
        </p:txBody>
      </p:sp>
      <p:sp>
        <p:nvSpPr>
          <p:cNvPr id="708612" name="Date Placeholder 9">
            <a:extLst>
              <a:ext uri="{FF2B5EF4-FFF2-40B4-BE49-F238E27FC236}">
                <a16:creationId xmlns:a16="http://schemas.microsoft.com/office/drawing/2014/main" id="{44852B37-9F77-4153-A7C7-B371E7F2162C}"/>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26628" name="Slide Number Placeholder 10">
            <a:extLst>
              <a:ext uri="{FF2B5EF4-FFF2-40B4-BE49-F238E27FC236}">
                <a16:creationId xmlns:a16="http://schemas.microsoft.com/office/drawing/2014/main" id="{B2927A81-8D70-44B9-93D5-9EB6DBCBA0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7C48880-7FEE-4BD0-9065-DBBBBD9C5EDB}" type="slidenum">
              <a:rPr lang="en-US" altLang="en-US" sz="1400">
                <a:cs typeface="Arial" panose="020B0604020202020204" pitchFamily="34" charset="0"/>
              </a:rPr>
              <a:pPr>
                <a:spcBef>
                  <a:spcPct val="0"/>
                </a:spcBef>
                <a:buFontTx/>
                <a:buNone/>
              </a:pPr>
              <a:t>12</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596FE378-93FB-4D40-9803-9D2FEEB1A1DC}"/>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
        <p:nvSpPr>
          <p:cNvPr id="26630" name="Text Placeholder 6">
            <a:extLst>
              <a:ext uri="{FF2B5EF4-FFF2-40B4-BE49-F238E27FC236}">
                <a16:creationId xmlns:a16="http://schemas.microsoft.com/office/drawing/2014/main" id="{6A8DB7A6-A5DB-4A83-87BD-41A372CE175B}"/>
              </a:ext>
            </a:extLst>
          </p:cNvPr>
          <p:cNvSpPr>
            <a:spLocks noGrp="1" noChangeArrowheads="1"/>
          </p:cNvSpPr>
          <p:nvPr>
            <p:ph type="body" sz="half" idx="1"/>
          </p:nvPr>
        </p:nvSpPr>
        <p:spPr>
          <a:xfrm>
            <a:off x="457200" y="1600200"/>
            <a:ext cx="7924800" cy="4525963"/>
          </a:xfrm>
        </p:spPr>
        <p:txBody>
          <a:bodyPr/>
          <a:lstStyle/>
          <a:p>
            <a:r>
              <a:rPr lang="en-US" altLang="en-US" sz="2500" b="1">
                <a:solidFill>
                  <a:srgbClr val="0000FF"/>
                </a:solidFill>
              </a:rPr>
              <a:t>Example # 01</a:t>
            </a:r>
            <a:r>
              <a:rPr lang="en-US" altLang="en-US" sz="2500"/>
              <a:t>: Consider a pediatrician has with her the data of height, age, sex, and age of children (in the age group of 2–5 years) from the past. Based on this information, a child is categorized as being obese, normal, or malnourished. When a new patient (in this case, a child) visits the pediatrician, then she, that is, the pediatrician, has to categorize the child as being in any one of the above-mentioned three categories, such that she can suggest medical care for the child as deemed appropriate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0535CBB1-270D-4AB2-A853-CB07AEB87F61}"/>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Motivation</a:t>
            </a:r>
            <a:r>
              <a:rPr lang="en-US" altLang="en-US" sz="3500"/>
              <a:t>  (contd….)</a:t>
            </a:r>
          </a:p>
        </p:txBody>
      </p:sp>
      <p:sp>
        <p:nvSpPr>
          <p:cNvPr id="708612" name="Date Placeholder 9">
            <a:extLst>
              <a:ext uri="{FF2B5EF4-FFF2-40B4-BE49-F238E27FC236}">
                <a16:creationId xmlns:a16="http://schemas.microsoft.com/office/drawing/2014/main" id="{9B2F309D-1ABA-4CE6-B9B5-61A10CCBDC4F}"/>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28676" name="Slide Number Placeholder 10">
            <a:extLst>
              <a:ext uri="{FF2B5EF4-FFF2-40B4-BE49-F238E27FC236}">
                <a16:creationId xmlns:a16="http://schemas.microsoft.com/office/drawing/2014/main" id="{264F9C2C-B52B-4439-A1D4-99BB6020312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059D2C3-75D8-4101-8E21-C651FCE94D04}" type="slidenum">
              <a:rPr lang="en-US" altLang="en-US" sz="1400">
                <a:cs typeface="Arial" panose="020B0604020202020204" pitchFamily="34" charset="0"/>
              </a:rPr>
              <a:pPr>
                <a:spcBef>
                  <a:spcPct val="0"/>
                </a:spcBef>
                <a:buFontTx/>
                <a:buNone/>
              </a:pPr>
              <a:t>13</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5454388E-CC51-45D3-A8D5-0B2473151953}"/>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
        <p:nvSpPr>
          <p:cNvPr id="28678" name="Text Placeholder 6">
            <a:extLst>
              <a:ext uri="{FF2B5EF4-FFF2-40B4-BE49-F238E27FC236}">
                <a16:creationId xmlns:a16="http://schemas.microsoft.com/office/drawing/2014/main" id="{A2562701-1599-4EDC-B775-41C0CC758111}"/>
              </a:ext>
            </a:extLst>
          </p:cNvPr>
          <p:cNvSpPr>
            <a:spLocks noGrp="1" noChangeArrowheads="1"/>
          </p:cNvSpPr>
          <p:nvPr>
            <p:ph type="body" sz="half" idx="1"/>
          </p:nvPr>
        </p:nvSpPr>
        <p:spPr>
          <a:xfrm>
            <a:off x="457200" y="1600200"/>
            <a:ext cx="7924800" cy="4525963"/>
          </a:xfrm>
        </p:spPr>
        <p:txBody>
          <a:bodyPr/>
          <a:lstStyle/>
          <a:p>
            <a:r>
              <a:rPr lang="en-US" altLang="en-US" sz="2400" b="1">
                <a:solidFill>
                  <a:srgbClr val="0000FF"/>
                </a:solidFill>
              </a:rPr>
              <a:t>Example # 02</a:t>
            </a:r>
            <a:r>
              <a:rPr lang="en-US" altLang="en-US" sz="2400"/>
              <a:t>: A musicologist is studying the composition written by composers between 1750 and 1820 AD (which is termed as the classical period of Western music). The musicologist is aware that a classification of the composer in that period may be made depending on the melody, rhythm, dynamics, mood, timbre, etc. When the musicologist is given a new piece or an unknown piece, then, depending on the characteristics of the musical piece, he/she may classify the musical piece as that belonging to Joseph Hayden, Wolfgang Amadeus Mozart, Ludwing van Beethoven, etc</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BE491FBC-A886-48D2-A5A3-22A3CC6C6AA5}"/>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Motivation</a:t>
            </a:r>
            <a:r>
              <a:rPr lang="en-US" altLang="en-US" sz="3500"/>
              <a:t>  (contd….)</a:t>
            </a:r>
          </a:p>
        </p:txBody>
      </p:sp>
      <p:sp>
        <p:nvSpPr>
          <p:cNvPr id="708612" name="Date Placeholder 9">
            <a:extLst>
              <a:ext uri="{FF2B5EF4-FFF2-40B4-BE49-F238E27FC236}">
                <a16:creationId xmlns:a16="http://schemas.microsoft.com/office/drawing/2014/main" id="{C7E25DEF-D106-4593-97CA-F0AABA289A0D}"/>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30724" name="Slide Number Placeholder 10">
            <a:extLst>
              <a:ext uri="{FF2B5EF4-FFF2-40B4-BE49-F238E27FC236}">
                <a16:creationId xmlns:a16="http://schemas.microsoft.com/office/drawing/2014/main" id="{BA759EE0-14DE-44C1-B6A5-D11B664C48F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C0830B5-B081-4589-825F-8411A224CD8E}" type="slidenum">
              <a:rPr lang="en-US" altLang="en-US" sz="1400">
                <a:cs typeface="Arial" panose="020B0604020202020204" pitchFamily="34" charset="0"/>
              </a:rPr>
              <a:pPr>
                <a:spcBef>
                  <a:spcPct val="0"/>
                </a:spcBef>
                <a:buFontTx/>
                <a:buNone/>
              </a:pPr>
              <a:t>14</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7B218FE3-E99B-4663-872E-6E248A275739}"/>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
        <p:nvSpPr>
          <p:cNvPr id="30726" name="Text Placeholder 6">
            <a:extLst>
              <a:ext uri="{FF2B5EF4-FFF2-40B4-BE49-F238E27FC236}">
                <a16:creationId xmlns:a16="http://schemas.microsoft.com/office/drawing/2014/main" id="{5D0DE16D-8EE5-427B-88BA-C103B9F3F5DB}"/>
              </a:ext>
            </a:extLst>
          </p:cNvPr>
          <p:cNvSpPr>
            <a:spLocks noGrp="1" noChangeArrowheads="1"/>
          </p:cNvSpPr>
          <p:nvPr>
            <p:ph type="body" sz="half" idx="1"/>
          </p:nvPr>
        </p:nvSpPr>
        <p:spPr>
          <a:xfrm>
            <a:off x="457200" y="1600200"/>
            <a:ext cx="7924800" cy="4525963"/>
          </a:xfrm>
        </p:spPr>
        <p:txBody>
          <a:bodyPr/>
          <a:lstStyle/>
          <a:p>
            <a:r>
              <a:rPr lang="en-US" altLang="en-US" sz="3000" b="1">
                <a:solidFill>
                  <a:srgbClr val="0000FF"/>
                </a:solidFill>
              </a:rPr>
              <a:t>Example # 03</a:t>
            </a:r>
            <a:r>
              <a:rPr lang="en-US" altLang="en-US" sz="3000"/>
              <a:t>: A geologist classifies rock as igneous, sedimentary, or metamorphic, depending on its chemical composition, physical properties, texture of its constituent particles, and permeability. Suppose the geologist is given a new sample of rock, and is told to classify the given sample, then he/she may do so as desired using MDCA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EADBA07-A9E2-42C0-B19E-F09A3AE5E557}"/>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Motivation</a:t>
            </a:r>
            <a:r>
              <a:rPr lang="en-US" altLang="en-US" sz="3500"/>
              <a:t>  (contd….)</a:t>
            </a:r>
          </a:p>
        </p:txBody>
      </p:sp>
      <p:sp>
        <p:nvSpPr>
          <p:cNvPr id="708612" name="Date Placeholder 9">
            <a:extLst>
              <a:ext uri="{FF2B5EF4-FFF2-40B4-BE49-F238E27FC236}">
                <a16:creationId xmlns:a16="http://schemas.microsoft.com/office/drawing/2014/main" id="{5A954073-BD70-45F7-A2DF-2D6EC0B36467}"/>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32772" name="Slide Number Placeholder 10">
            <a:extLst>
              <a:ext uri="{FF2B5EF4-FFF2-40B4-BE49-F238E27FC236}">
                <a16:creationId xmlns:a16="http://schemas.microsoft.com/office/drawing/2014/main" id="{EBDB47BD-30EE-4500-BEE5-61FE9D3A4CC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2C6C58-C8E8-4495-B470-3BCB38463B38}" type="slidenum">
              <a:rPr lang="en-US" altLang="en-US" sz="1400">
                <a:cs typeface="Arial" panose="020B0604020202020204" pitchFamily="34" charset="0"/>
              </a:rPr>
              <a:pPr>
                <a:spcBef>
                  <a:spcPct val="0"/>
                </a:spcBef>
                <a:buFontTx/>
                <a:buNone/>
              </a:pPr>
              <a:t>15</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6A2B8043-5E47-4242-8139-2336D7CD8BB4}"/>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
        <p:nvSpPr>
          <p:cNvPr id="32774" name="Text Placeholder 6">
            <a:extLst>
              <a:ext uri="{FF2B5EF4-FFF2-40B4-BE49-F238E27FC236}">
                <a16:creationId xmlns:a16="http://schemas.microsoft.com/office/drawing/2014/main" id="{7ECA5599-90FD-46EF-A78C-E848625CE1C9}"/>
              </a:ext>
            </a:extLst>
          </p:cNvPr>
          <p:cNvSpPr>
            <a:spLocks noGrp="1" noChangeArrowheads="1"/>
          </p:cNvSpPr>
          <p:nvPr>
            <p:ph type="body" sz="half" idx="1"/>
          </p:nvPr>
        </p:nvSpPr>
        <p:spPr>
          <a:xfrm>
            <a:off x="457200" y="1600200"/>
            <a:ext cx="7924800" cy="4525963"/>
          </a:xfrm>
        </p:spPr>
        <p:txBody>
          <a:bodyPr/>
          <a:lstStyle/>
          <a:p>
            <a:r>
              <a:rPr lang="en-US" altLang="en-US" sz="3000" b="1">
                <a:solidFill>
                  <a:srgbClr val="0000FF"/>
                </a:solidFill>
              </a:rPr>
              <a:t>Example # 04</a:t>
            </a:r>
            <a:r>
              <a:rPr lang="en-US" altLang="en-US" sz="3000"/>
              <a:t>: You as a credit risk analyst are first interested to discriminate a company as good, average, or bankrupt, depending on price to earning ratio, amount of liability, and price of stock. After having done that, you study the credentials of different new companies and classify them as belonging to any one of the categories as already decided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7EF00898-6544-4AF8-9039-419301739B2D}"/>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Steps</a:t>
            </a:r>
          </a:p>
        </p:txBody>
      </p:sp>
      <p:sp>
        <p:nvSpPr>
          <p:cNvPr id="708612" name="Date Placeholder 9">
            <a:extLst>
              <a:ext uri="{FF2B5EF4-FFF2-40B4-BE49-F238E27FC236}">
                <a16:creationId xmlns:a16="http://schemas.microsoft.com/office/drawing/2014/main" id="{85A97549-99AE-4530-BC6E-2A582E372A58}"/>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34820" name="Slide Number Placeholder 10">
            <a:extLst>
              <a:ext uri="{FF2B5EF4-FFF2-40B4-BE49-F238E27FC236}">
                <a16:creationId xmlns:a16="http://schemas.microsoft.com/office/drawing/2014/main" id="{C3280C97-EDAA-4AFC-BC72-908EF47039F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65E037C-CD3E-463B-A7C5-08ABA41C3890}" type="slidenum">
              <a:rPr lang="en-US" altLang="en-US" sz="1400">
                <a:cs typeface="Arial" panose="020B0604020202020204" pitchFamily="34" charset="0"/>
              </a:rPr>
              <a:pPr>
                <a:spcBef>
                  <a:spcPct val="0"/>
                </a:spcBef>
                <a:buFontTx/>
                <a:buNone/>
              </a:pPr>
              <a:t>16</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4ECE4DE5-CEF8-47FB-8EC2-F96DF981674D}"/>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
        <p:nvSpPr>
          <p:cNvPr id="34822" name="Text Placeholder 6">
            <a:extLst>
              <a:ext uri="{FF2B5EF4-FFF2-40B4-BE49-F238E27FC236}">
                <a16:creationId xmlns:a16="http://schemas.microsoft.com/office/drawing/2014/main" id="{44CC271C-99A7-4D34-AD22-F3C5BA863426}"/>
              </a:ext>
            </a:extLst>
          </p:cNvPr>
          <p:cNvSpPr>
            <a:spLocks noGrp="1" noChangeArrowheads="1"/>
          </p:cNvSpPr>
          <p:nvPr>
            <p:ph type="body" sz="half" idx="1"/>
          </p:nvPr>
        </p:nvSpPr>
        <p:spPr>
          <a:xfrm>
            <a:off x="457200" y="1600200"/>
            <a:ext cx="7924800" cy="4525963"/>
          </a:xfrm>
        </p:spPr>
        <p:txBody>
          <a:bodyPr/>
          <a:lstStyle/>
          <a:p>
            <a:r>
              <a:rPr lang="en-US" altLang="en-US" sz="2700" b="1">
                <a:solidFill>
                  <a:srgbClr val="FF0000"/>
                </a:solidFill>
              </a:rPr>
              <a:t>Step # 1 (Separation/discrimination rule)</a:t>
            </a:r>
            <a:r>
              <a:rPr lang="en-US" altLang="en-US" sz="2700"/>
              <a:t>: In this step/rule, describe an algebraic or graphical rule such that one is able to differentiate observations/objects into different classes, depending on different characteristics/features, which are inherent in the observations/objects</a:t>
            </a:r>
          </a:p>
          <a:p>
            <a:r>
              <a:rPr lang="en-US" altLang="en-US" sz="2700" b="1">
                <a:solidFill>
                  <a:srgbClr val="FF0000"/>
                </a:solidFill>
              </a:rPr>
              <a:t>Step # 2 (Allocation/classification rule)</a:t>
            </a:r>
            <a:r>
              <a:rPr lang="en-US" altLang="en-US" sz="2700"/>
              <a:t>: Once the first step is over, our next job is to sort out the new observations/objects into one of these classes depending on some logic/rule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DF375552-0892-4AB0-ABE5-6495861A5E34}"/>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Applicability</a:t>
            </a:r>
          </a:p>
        </p:txBody>
      </p:sp>
      <p:sp>
        <p:nvSpPr>
          <p:cNvPr id="708612" name="Date Placeholder 9">
            <a:extLst>
              <a:ext uri="{FF2B5EF4-FFF2-40B4-BE49-F238E27FC236}">
                <a16:creationId xmlns:a16="http://schemas.microsoft.com/office/drawing/2014/main" id="{96A57F43-207F-4B57-B004-781AFC8E6ED1}"/>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36868" name="Slide Number Placeholder 10">
            <a:extLst>
              <a:ext uri="{FF2B5EF4-FFF2-40B4-BE49-F238E27FC236}">
                <a16:creationId xmlns:a16="http://schemas.microsoft.com/office/drawing/2014/main" id="{F85F0580-66B2-4AF6-9D2E-0956D16753D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A5BBB1-702A-4CE9-BCC9-63ED4AB9A069}" type="slidenum">
              <a:rPr lang="en-US" altLang="en-US" sz="1400">
                <a:cs typeface="Arial" panose="020B0604020202020204" pitchFamily="34" charset="0"/>
              </a:rPr>
              <a:pPr>
                <a:spcBef>
                  <a:spcPct val="0"/>
                </a:spcBef>
                <a:buFontTx/>
                <a:buNone/>
              </a:pPr>
              <a:t>17</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4E92055E-33E3-4709-8BA0-39E59BA6AB31}"/>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
        <p:nvSpPr>
          <p:cNvPr id="36870" name="Text Placeholder 6">
            <a:extLst>
              <a:ext uri="{FF2B5EF4-FFF2-40B4-BE49-F238E27FC236}">
                <a16:creationId xmlns:a16="http://schemas.microsoft.com/office/drawing/2014/main" id="{419BAC8A-455E-46CC-B680-19331BA721C1}"/>
              </a:ext>
            </a:extLst>
          </p:cNvPr>
          <p:cNvSpPr>
            <a:spLocks noGrp="1" noChangeArrowheads="1"/>
          </p:cNvSpPr>
          <p:nvPr>
            <p:ph type="body" sz="half" idx="1"/>
          </p:nvPr>
        </p:nvSpPr>
        <p:spPr>
          <a:xfrm>
            <a:off x="457200" y="1600200"/>
            <a:ext cx="7924800" cy="4525963"/>
          </a:xfrm>
        </p:spPr>
        <p:txBody>
          <a:bodyPr/>
          <a:lstStyle/>
          <a:p>
            <a:r>
              <a:rPr lang="en-US" altLang="en-US" sz="3000"/>
              <a:t>The MDCA method is appropriate when the dependent variable is categorical, while the independent variables are metric</a:t>
            </a:r>
          </a:p>
          <a:p>
            <a:r>
              <a:rPr lang="en-US" altLang="en-US" sz="3000"/>
              <a:t>MDCA derives the variate that best distinguishes between a priori groups</a:t>
            </a:r>
          </a:p>
          <a:p>
            <a:r>
              <a:rPr lang="en-US" altLang="en-US" sz="3000"/>
              <a:t>MDCA sets variate’s weights to maximize between-group variance relative to within-group variance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5D9A8D6-5CD3-439B-BF18-B868563BD5AD}"/>
              </a:ext>
            </a:extLst>
          </p:cNvPr>
          <p:cNvSpPr>
            <a:spLocks noGrp="1"/>
          </p:cNvSpPr>
          <p:nvPr>
            <p:ph type="dt" sz="quarter" idx="10"/>
          </p:nvPr>
        </p:nvSpPr>
        <p:spPr/>
        <p:txBody>
          <a:bodyPr/>
          <a:lstStyle/>
          <a:p>
            <a:pPr>
              <a:defRPr/>
            </a:pPr>
            <a:r>
              <a:rPr lang="en-US"/>
              <a:t>IME602: MULTIVARIATE STATISTICS (02)</a:t>
            </a:r>
          </a:p>
        </p:txBody>
      </p:sp>
      <p:sp>
        <p:nvSpPr>
          <p:cNvPr id="6" name="Footer Placeholder 5">
            <a:extLst>
              <a:ext uri="{FF2B5EF4-FFF2-40B4-BE49-F238E27FC236}">
                <a16:creationId xmlns:a16="http://schemas.microsoft.com/office/drawing/2014/main" id="{D3669A57-B0F4-4BF3-9189-053BBDBC27BA}"/>
              </a:ext>
            </a:extLst>
          </p:cNvPr>
          <p:cNvSpPr>
            <a:spLocks noGrp="1"/>
          </p:cNvSpPr>
          <p:nvPr>
            <p:ph type="ftr" sz="quarter" idx="11"/>
          </p:nvPr>
        </p:nvSpPr>
        <p:spPr/>
        <p:txBody>
          <a:bodyPr/>
          <a:lstStyle/>
          <a:p>
            <a:pPr>
              <a:defRPr/>
            </a:pPr>
            <a:r>
              <a:rPr lang="en-US"/>
              <a:t>RNSengupta,IME Department,IIT Kanpur,INDIA</a:t>
            </a:r>
          </a:p>
        </p:txBody>
      </p:sp>
      <p:sp>
        <p:nvSpPr>
          <p:cNvPr id="38916" name="Slide Number Placeholder 6">
            <a:extLst>
              <a:ext uri="{FF2B5EF4-FFF2-40B4-BE49-F238E27FC236}">
                <a16:creationId xmlns:a16="http://schemas.microsoft.com/office/drawing/2014/main" id="{15BE1890-20FE-4C8A-887C-577EC507AD5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F8DF36C-BD58-4B38-B4BA-00CB220C2E9D}" type="slidenum">
              <a:rPr lang="en-US" altLang="en-US" sz="1400"/>
              <a:pPr>
                <a:spcBef>
                  <a:spcPct val="0"/>
                </a:spcBef>
                <a:buFontTx/>
                <a:buNone/>
              </a:pPr>
              <a:t>18</a:t>
            </a:fld>
            <a:endParaRPr lang="en-US" altLang="en-US" sz="1400"/>
          </a:p>
        </p:txBody>
      </p:sp>
      <p:sp>
        <p:nvSpPr>
          <p:cNvPr id="38917" name="Rectangle 2">
            <a:extLst>
              <a:ext uri="{FF2B5EF4-FFF2-40B4-BE49-F238E27FC236}">
                <a16:creationId xmlns:a16="http://schemas.microsoft.com/office/drawing/2014/main" id="{48677AD6-2063-4412-81A6-C58441883728}"/>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Caution</a:t>
            </a:r>
            <a:endParaRPr lang="en-US" altLang="en-US" sz="3500"/>
          </a:p>
        </p:txBody>
      </p:sp>
      <p:sp>
        <p:nvSpPr>
          <p:cNvPr id="38918" name="Rectangle 3">
            <a:extLst>
              <a:ext uri="{FF2B5EF4-FFF2-40B4-BE49-F238E27FC236}">
                <a16:creationId xmlns:a16="http://schemas.microsoft.com/office/drawing/2014/main" id="{8B5670F1-C96C-49F8-A7CE-AA34A691CED6}"/>
              </a:ext>
            </a:extLst>
          </p:cNvPr>
          <p:cNvSpPr>
            <a:spLocks noGrp="1" noChangeArrowheads="1"/>
          </p:cNvSpPr>
          <p:nvPr>
            <p:ph type="body" sz="half" idx="1"/>
          </p:nvPr>
        </p:nvSpPr>
        <p:spPr>
          <a:xfrm>
            <a:off x="457200" y="1600200"/>
            <a:ext cx="8001000" cy="4525963"/>
          </a:xfrm>
        </p:spPr>
        <p:txBody>
          <a:bodyPr/>
          <a:lstStyle/>
          <a:p>
            <a:pPr eaLnBrk="1" hangingPunct="1">
              <a:lnSpc>
                <a:spcPct val="90000"/>
              </a:lnSpc>
              <a:buFontTx/>
              <a:buNone/>
            </a:pPr>
            <a:endParaRPr lang="en-US" altLang="en-US" sz="3000">
              <a:sym typeface="Symbol" panose="05050102010706020507" pitchFamily="18" charset="2"/>
            </a:endParaRPr>
          </a:p>
        </p:txBody>
      </p:sp>
      <p:pic>
        <p:nvPicPr>
          <p:cNvPr id="38919" name="Picture 2">
            <a:extLst>
              <a:ext uri="{FF2B5EF4-FFF2-40B4-BE49-F238E27FC236}">
                <a16:creationId xmlns:a16="http://schemas.microsoft.com/office/drawing/2014/main" id="{150B35C2-441E-4FDA-B408-FB50A38A64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57375"/>
            <a:ext cx="762000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FF7FD9F-39C8-474E-8A90-F501E2EAC710}"/>
              </a:ext>
            </a:extLst>
          </p:cNvPr>
          <p:cNvSpPr>
            <a:spLocks noGrp="1"/>
          </p:cNvSpPr>
          <p:nvPr>
            <p:ph type="dt" sz="quarter" idx="10"/>
          </p:nvPr>
        </p:nvSpPr>
        <p:spPr/>
        <p:txBody>
          <a:bodyPr/>
          <a:lstStyle/>
          <a:p>
            <a:pPr>
              <a:defRPr/>
            </a:pPr>
            <a:r>
              <a:rPr lang="en-US"/>
              <a:t>IME602: MULTIVARIATE STATISTICS (02)</a:t>
            </a:r>
          </a:p>
        </p:txBody>
      </p:sp>
      <p:sp>
        <p:nvSpPr>
          <p:cNvPr id="6" name="Footer Placeholder 5">
            <a:extLst>
              <a:ext uri="{FF2B5EF4-FFF2-40B4-BE49-F238E27FC236}">
                <a16:creationId xmlns:a16="http://schemas.microsoft.com/office/drawing/2014/main" id="{0CDB79ED-A736-4678-A3DA-15018DD1CAAB}"/>
              </a:ext>
            </a:extLst>
          </p:cNvPr>
          <p:cNvSpPr>
            <a:spLocks noGrp="1"/>
          </p:cNvSpPr>
          <p:nvPr>
            <p:ph type="ftr" sz="quarter" idx="11"/>
          </p:nvPr>
        </p:nvSpPr>
        <p:spPr/>
        <p:txBody>
          <a:bodyPr/>
          <a:lstStyle/>
          <a:p>
            <a:pPr>
              <a:defRPr/>
            </a:pPr>
            <a:r>
              <a:rPr lang="en-US"/>
              <a:t>RNSengupta,IME Department,IIT Kanpur,INDIA</a:t>
            </a:r>
          </a:p>
        </p:txBody>
      </p:sp>
      <p:sp>
        <p:nvSpPr>
          <p:cNvPr id="39940" name="Slide Number Placeholder 6">
            <a:extLst>
              <a:ext uri="{FF2B5EF4-FFF2-40B4-BE49-F238E27FC236}">
                <a16:creationId xmlns:a16="http://schemas.microsoft.com/office/drawing/2014/main" id="{445CD5B4-4720-41B0-86A5-18E601C0D0E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A019D2A-BE92-4141-AE71-E4D5DCDA4DD0}" type="slidenum">
              <a:rPr lang="en-US" altLang="en-US" sz="1400"/>
              <a:pPr>
                <a:spcBef>
                  <a:spcPct val="0"/>
                </a:spcBef>
                <a:buFontTx/>
                <a:buNone/>
              </a:pPr>
              <a:t>19</a:t>
            </a:fld>
            <a:endParaRPr lang="en-US" altLang="en-US" sz="1400"/>
          </a:p>
        </p:txBody>
      </p:sp>
      <p:sp>
        <p:nvSpPr>
          <p:cNvPr id="39941" name="Rectangle 2">
            <a:extLst>
              <a:ext uri="{FF2B5EF4-FFF2-40B4-BE49-F238E27FC236}">
                <a16:creationId xmlns:a16="http://schemas.microsoft.com/office/drawing/2014/main" id="{122631AF-C5AE-470A-95C6-E7AD04FB8586}"/>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Caution</a:t>
            </a:r>
            <a:r>
              <a:rPr lang="en-US" altLang="en-US" sz="3500">
                <a:solidFill>
                  <a:schemeClr val="tx1"/>
                </a:solidFill>
              </a:rPr>
              <a:t> (Contd….)</a:t>
            </a:r>
          </a:p>
        </p:txBody>
      </p:sp>
      <p:sp>
        <p:nvSpPr>
          <p:cNvPr id="39942" name="Rectangle 3">
            <a:extLst>
              <a:ext uri="{FF2B5EF4-FFF2-40B4-BE49-F238E27FC236}">
                <a16:creationId xmlns:a16="http://schemas.microsoft.com/office/drawing/2014/main" id="{5593F377-56CE-40FC-8DA1-DF2691C2CD74}"/>
              </a:ext>
            </a:extLst>
          </p:cNvPr>
          <p:cNvSpPr>
            <a:spLocks noGrp="1" noChangeArrowheads="1"/>
          </p:cNvSpPr>
          <p:nvPr>
            <p:ph type="body" sz="half" idx="1"/>
          </p:nvPr>
        </p:nvSpPr>
        <p:spPr>
          <a:xfrm>
            <a:off x="457200" y="1600200"/>
            <a:ext cx="8001000" cy="4525963"/>
          </a:xfrm>
        </p:spPr>
        <p:txBody>
          <a:bodyPr/>
          <a:lstStyle/>
          <a:p>
            <a:pPr eaLnBrk="1" hangingPunct="1">
              <a:lnSpc>
                <a:spcPct val="90000"/>
              </a:lnSpc>
              <a:buFontTx/>
              <a:buNone/>
            </a:pPr>
            <a:endParaRPr lang="en-US" altLang="en-US" sz="3000">
              <a:sym typeface="Symbol" panose="05050102010706020507" pitchFamily="18" charset="2"/>
            </a:endParaRPr>
          </a:p>
        </p:txBody>
      </p:sp>
      <p:pic>
        <p:nvPicPr>
          <p:cNvPr id="39943" name="Picture 2">
            <a:extLst>
              <a:ext uri="{FF2B5EF4-FFF2-40B4-BE49-F238E27FC236}">
                <a16:creationId xmlns:a16="http://schemas.microsoft.com/office/drawing/2014/main" id="{9CC69BD8-59E8-4563-A2D9-742B70315E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00200"/>
            <a:ext cx="8077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5036806-328C-449F-8584-1FF948F89CB3}"/>
              </a:ext>
            </a:extLst>
          </p:cNvPr>
          <p:cNvSpPr>
            <a:spLocks noGrp="1" noChangeArrowheads="1"/>
          </p:cNvSpPr>
          <p:nvPr>
            <p:ph type="title"/>
          </p:nvPr>
        </p:nvSpPr>
        <p:spPr/>
        <p:txBody>
          <a:bodyPr/>
          <a:lstStyle/>
          <a:p>
            <a:pPr eaLnBrk="1" hangingPunct="1"/>
            <a:r>
              <a:rPr lang="en-US" altLang="en-US" sz="3500"/>
              <a:t>Canonical Correlation Coefficient</a:t>
            </a:r>
          </a:p>
        </p:txBody>
      </p:sp>
      <p:sp>
        <p:nvSpPr>
          <p:cNvPr id="6147" name="Rectangle 3">
            <a:extLst>
              <a:ext uri="{FF2B5EF4-FFF2-40B4-BE49-F238E27FC236}">
                <a16:creationId xmlns:a16="http://schemas.microsoft.com/office/drawing/2014/main" id="{0E1602F3-6959-416B-9133-D6B09A3EB86A}"/>
              </a:ext>
            </a:extLst>
          </p:cNvPr>
          <p:cNvSpPr>
            <a:spLocks noGrp="1" noChangeArrowheads="1"/>
          </p:cNvSpPr>
          <p:nvPr>
            <p:ph type="body" sz="half" idx="1"/>
          </p:nvPr>
        </p:nvSpPr>
        <p:spPr>
          <a:xfrm>
            <a:off x="685800" y="1676400"/>
            <a:ext cx="7848600" cy="4191000"/>
          </a:xfrm>
        </p:spPr>
        <p:txBody>
          <a:bodyPr/>
          <a:lstStyle/>
          <a:p>
            <a:r>
              <a:rPr lang="en-US" altLang="en-US"/>
              <a:t>Hotelling (1935, 1936) may be credited for developing the technique of </a:t>
            </a:r>
            <a:r>
              <a:rPr lang="en-US" altLang="en-US" b="1" i="1"/>
              <a:t>C</a:t>
            </a:r>
            <a:r>
              <a:rPr lang="en-US" altLang="en-US" i="1"/>
              <a:t>anonical </a:t>
            </a:r>
            <a:r>
              <a:rPr lang="en-US" altLang="en-US" b="1" i="1"/>
              <a:t>C</a:t>
            </a:r>
            <a:r>
              <a:rPr lang="en-US" altLang="en-US" i="1"/>
              <a:t>orrelation </a:t>
            </a:r>
            <a:r>
              <a:rPr lang="en-US" altLang="en-US" b="1" i="1"/>
              <a:t>A</a:t>
            </a:r>
            <a:r>
              <a:rPr lang="en-US" altLang="en-US" i="1"/>
              <a:t>nalysis</a:t>
            </a:r>
            <a:r>
              <a:rPr lang="en-US" altLang="en-US"/>
              <a:t> (CCA), where the author studied how arithmetic speed and arithmetic power are related to reading speed and reading power</a:t>
            </a:r>
            <a:endParaRPr lang="en-US" altLang="en-US">
              <a:sym typeface="Symbol" panose="05050102010706020507" pitchFamily="18" charset="2"/>
            </a:endParaRPr>
          </a:p>
        </p:txBody>
      </p:sp>
      <p:sp>
        <p:nvSpPr>
          <p:cNvPr id="690180" name="Date Placeholder 9">
            <a:extLst>
              <a:ext uri="{FF2B5EF4-FFF2-40B4-BE49-F238E27FC236}">
                <a16:creationId xmlns:a16="http://schemas.microsoft.com/office/drawing/2014/main" id="{8F176784-C1BA-43C6-8A9C-FCE73B380F21}"/>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6149" name="Slide Number Placeholder 10">
            <a:extLst>
              <a:ext uri="{FF2B5EF4-FFF2-40B4-BE49-F238E27FC236}">
                <a16:creationId xmlns:a16="http://schemas.microsoft.com/office/drawing/2014/main" id="{619EA862-408E-440C-B9AA-BC98AFC8675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9DE8DEF-60C0-4D50-9D57-EFE581FA919B}" type="slidenum">
              <a:rPr lang="en-US" altLang="en-US" sz="1400">
                <a:cs typeface="Arial" panose="020B0604020202020204" pitchFamily="34" charset="0"/>
              </a:rPr>
              <a:pPr>
                <a:spcBef>
                  <a:spcPct val="0"/>
                </a:spcBef>
                <a:buFontTx/>
                <a:buNone/>
              </a:pPr>
              <a:t>2</a:t>
            </a:fld>
            <a:endParaRPr lang="en-US" altLang="en-US" sz="1400">
              <a:cs typeface="Arial" panose="020B0604020202020204" pitchFamily="34" charset="0"/>
            </a:endParaRPr>
          </a:p>
        </p:txBody>
      </p:sp>
      <p:sp>
        <p:nvSpPr>
          <p:cNvPr id="690182" name="Footer Placeholder 11">
            <a:extLst>
              <a:ext uri="{FF2B5EF4-FFF2-40B4-BE49-F238E27FC236}">
                <a16:creationId xmlns:a16="http://schemas.microsoft.com/office/drawing/2014/main" id="{72D15423-75AD-49A1-BFE3-D43374EB086E}"/>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22B3D0E-AE64-4637-83ED-E550B7E8AF4A}"/>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Caution</a:t>
            </a:r>
            <a:r>
              <a:rPr lang="en-US" altLang="en-US" sz="3500">
                <a:solidFill>
                  <a:schemeClr val="tx1"/>
                </a:solidFill>
              </a:rPr>
              <a:t> (Contd….)</a:t>
            </a:r>
            <a:endParaRPr lang="en-US" altLang="en-US" sz="3500"/>
          </a:p>
        </p:txBody>
      </p:sp>
      <p:sp>
        <p:nvSpPr>
          <p:cNvPr id="708612" name="Date Placeholder 9">
            <a:extLst>
              <a:ext uri="{FF2B5EF4-FFF2-40B4-BE49-F238E27FC236}">
                <a16:creationId xmlns:a16="http://schemas.microsoft.com/office/drawing/2014/main" id="{70B7F872-3C6F-4B73-8691-BB700E6CBAE9}"/>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40964" name="Slide Number Placeholder 10">
            <a:extLst>
              <a:ext uri="{FF2B5EF4-FFF2-40B4-BE49-F238E27FC236}">
                <a16:creationId xmlns:a16="http://schemas.microsoft.com/office/drawing/2014/main" id="{20DD20B7-CE39-4257-B8F1-15DCAB07B0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0FEE4D4-1E70-446F-B0A0-33E270FDD9F0}" type="slidenum">
              <a:rPr lang="en-US" altLang="en-US" sz="1400">
                <a:cs typeface="Arial" panose="020B0604020202020204" pitchFamily="34" charset="0"/>
              </a:rPr>
              <a:pPr>
                <a:spcBef>
                  <a:spcPct val="0"/>
                </a:spcBef>
                <a:buFontTx/>
                <a:buNone/>
              </a:pPr>
              <a:t>20</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F2912545-3E17-4471-9E40-0D24629309FB}"/>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
        <p:nvSpPr>
          <p:cNvPr id="40966" name="Text Placeholder 6">
            <a:extLst>
              <a:ext uri="{FF2B5EF4-FFF2-40B4-BE49-F238E27FC236}">
                <a16:creationId xmlns:a16="http://schemas.microsoft.com/office/drawing/2014/main" id="{24FC3036-FCDD-482C-B118-F1C82DAA89B4}"/>
              </a:ext>
            </a:extLst>
          </p:cNvPr>
          <p:cNvSpPr>
            <a:spLocks noGrp="1" noChangeArrowheads="1"/>
          </p:cNvSpPr>
          <p:nvPr>
            <p:ph type="body" sz="half" idx="1"/>
          </p:nvPr>
        </p:nvSpPr>
        <p:spPr>
          <a:xfrm>
            <a:off x="457200" y="1600200"/>
            <a:ext cx="7924800" cy="4525963"/>
          </a:xfrm>
        </p:spPr>
        <p:txBody>
          <a:bodyPr/>
          <a:lstStyle/>
          <a:p>
            <a:endParaRPr lang="en-US" altLang="en-US"/>
          </a:p>
        </p:txBody>
      </p:sp>
      <p:pic>
        <p:nvPicPr>
          <p:cNvPr id="40967" name="Picture 2">
            <a:extLst>
              <a:ext uri="{FF2B5EF4-FFF2-40B4-BE49-F238E27FC236}">
                <a16:creationId xmlns:a16="http://schemas.microsoft.com/office/drawing/2014/main" id="{D2F230DD-69F3-44C8-AF79-3973891BE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600200"/>
            <a:ext cx="7848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CEDEB78C-BB77-443A-BF1A-1549EED11FF6}"/>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Example # 01 (More)</a:t>
            </a:r>
            <a:r>
              <a:rPr lang="en-US" altLang="en-US" sz="3500">
                <a:solidFill>
                  <a:schemeClr val="tx1"/>
                </a:solidFill>
              </a:rPr>
              <a:t> (contd….)</a:t>
            </a:r>
          </a:p>
        </p:txBody>
      </p:sp>
      <p:sp>
        <p:nvSpPr>
          <p:cNvPr id="708612" name="Date Placeholder 9">
            <a:extLst>
              <a:ext uri="{FF2B5EF4-FFF2-40B4-BE49-F238E27FC236}">
                <a16:creationId xmlns:a16="http://schemas.microsoft.com/office/drawing/2014/main" id="{CD893229-CD97-41D1-954B-41ECDB270F12}"/>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43012" name="Slide Number Placeholder 10">
            <a:extLst>
              <a:ext uri="{FF2B5EF4-FFF2-40B4-BE49-F238E27FC236}">
                <a16:creationId xmlns:a16="http://schemas.microsoft.com/office/drawing/2014/main" id="{73A0E83C-FB75-48DF-823B-DCF18DECFE6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C8A90E3-590F-4C6B-9FCA-58DE47AE2DCA}" type="slidenum">
              <a:rPr lang="en-US" altLang="en-US" sz="1400">
                <a:cs typeface="Arial" panose="020B0604020202020204" pitchFamily="34" charset="0"/>
              </a:rPr>
              <a:pPr>
                <a:spcBef>
                  <a:spcPct val="0"/>
                </a:spcBef>
                <a:buFontTx/>
                <a:buNone/>
              </a:pPr>
              <a:t>21</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60784019-17C2-4162-A073-C3FF8BC43ECC}"/>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
        <p:nvSpPr>
          <p:cNvPr id="43014" name="Text Placeholder 6">
            <a:extLst>
              <a:ext uri="{FF2B5EF4-FFF2-40B4-BE49-F238E27FC236}">
                <a16:creationId xmlns:a16="http://schemas.microsoft.com/office/drawing/2014/main" id="{29E00126-77EB-49CE-95B2-D23BF01C5AB9}"/>
              </a:ext>
            </a:extLst>
          </p:cNvPr>
          <p:cNvSpPr>
            <a:spLocks noGrp="1" noChangeArrowheads="1"/>
          </p:cNvSpPr>
          <p:nvPr>
            <p:ph type="body" sz="half" idx="1"/>
          </p:nvPr>
        </p:nvSpPr>
        <p:spPr>
          <a:xfrm>
            <a:off x="457200" y="1600200"/>
            <a:ext cx="7924800" cy="4525963"/>
          </a:xfrm>
        </p:spPr>
        <p:txBody>
          <a:bodyPr/>
          <a:lstStyle/>
          <a:p>
            <a:pPr algn="ctr">
              <a:buFontTx/>
              <a:buNone/>
            </a:pPr>
            <a:r>
              <a:rPr lang="en-US" altLang="en-US" sz="3000" u="sng"/>
              <a:t>Family income (X Rs. 10</a:t>
            </a:r>
            <a:r>
              <a:rPr lang="en-US" altLang="en-US" sz="3000" u="sng" baseline="30000"/>
              <a:t>3</a:t>
            </a:r>
            <a:r>
              <a:rPr lang="en-US" altLang="en-US" sz="3000" u="sng"/>
              <a:t>)/ Apartment size (</a:t>
            </a:r>
            <a:r>
              <a:rPr lang="en-US" altLang="en-US" sz="3000" b="1" u="sng">
                <a:solidFill>
                  <a:srgbClr val="FF0000"/>
                </a:solidFill>
              </a:rPr>
              <a:t>own</a:t>
            </a:r>
            <a:r>
              <a:rPr lang="en-US" altLang="en-US" sz="3000" u="sng"/>
              <a:t>) (ft</a:t>
            </a:r>
            <a:r>
              <a:rPr lang="en-US" altLang="en-US" sz="3000" u="sng" baseline="30000"/>
              <a:t>2</a:t>
            </a:r>
            <a:r>
              <a:rPr lang="en-US" altLang="en-US" sz="3000" u="sng"/>
              <a:t>)), here  n</a:t>
            </a:r>
            <a:r>
              <a:rPr lang="en-US" altLang="en-US" sz="3000" u="sng" baseline="-25000"/>
              <a:t>1</a:t>
            </a:r>
            <a:r>
              <a:rPr lang="en-US" altLang="en-US" sz="3000" u="sng"/>
              <a:t>=12</a:t>
            </a:r>
          </a:p>
          <a:p>
            <a:pPr>
              <a:buFontTx/>
              <a:buNone/>
            </a:pPr>
            <a:r>
              <a:rPr lang="en-US" altLang="en-US" sz="3000"/>
              <a:t>90.0 (1840)		115.5 (1680)</a:t>
            </a:r>
          </a:p>
          <a:p>
            <a:pPr>
              <a:buFontTx/>
              <a:buNone/>
            </a:pPr>
            <a:r>
              <a:rPr lang="en-US" altLang="en-US" sz="3000"/>
              <a:t>94.8 (2160)		91.5 (2080)</a:t>
            </a:r>
          </a:p>
          <a:p>
            <a:pPr>
              <a:buFontTx/>
              <a:buNone/>
            </a:pPr>
            <a:r>
              <a:rPr lang="en-US" altLang="en-US" sz="3000"/>
              <a:t>117.0 (2360)		140.1 (1920)</a:t>
            </a:r>
          </a:p>
          <a:p>
            <a:pPr>
              <a:buFontTx/>
              <a:buNone/>
            </a:pPr>
            <a:r>
              <a:rPr lang="en-US" altLang="en-US" sz="3000"/>
              <a:t>138.0 (1760)		112.8 (2240)</a:t>
            </a:r>
          </a:p>
          <a:p>
            <a:pPr>
              <a:buFontTx/>
              <a:buNone/>
            </a:pPr>
            <a:r>
              <a:rPr lang="en-US" altLang="en-US" sz="3000"/>
              <a:t>99.0 (2000)		123.0 (2080)</a:t>
            </a:r>
          </a:p>
          <a:p>
            <a:pPr>
              <a:buFontTx/>
              <a:buNone/>
            </a:pPr>
            <a:r>
              <a:rPr lang="en-US" altLang="en-US" sz="3000"/>
              <a:t>81.0 (2200)		111.0 (2000)</a:t>
            </a:r>
          </a:p>
          <a:p>
            <a:pPr>
              <a:buFontTx/>
              <a:buNone/>
            </a:pPr>
            <a:endParaRPr lang="en-US" altLang="en-US" sz="3000"/>
          </a:p>
          <a:p>
            <a:endParaRPr lang="en-US" altLang="en-US" sz="3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C5FD27C0-BD2C-4059-867F-4179C03F104F}"/>
              </a:ext>
            </a:extLst>
          </p:cNvPr>
          <p:cNvSpPr>
            <a:spLocks noGrp="1" noChangeArrowheads="1"/>
          </p:cNvSpPr>
          <p:nvPr>
            <p:ph type="title"/>
          </p:nvPr>
        </p:nvSpPr>
        <p:spPr/>
        <p:txBody>
          <a:bodyPr/>
          <a:lstStyle/>
          <a:p>
            <a:pPr eaLnBrk="1" hangingPunct="1"/>
            <a:r>
              <a:rPr lang="en-US" altLang="en-US" sz="3500"/>
              <a:t>Discriminant Analysis: </a:t>
            </a:r>
            <a:r>
              <a:rPr lang="en-US" altLang="en-US" sz="3500" b="1">
                <a:solidFill>
                  <a:srgbClr val="0000FF"/>
                </a:solidFill>
              </a:rPr>
              <a:t>Example # 01 (More)</a:t>
            </a:r>
            <a:r>
              <a:rPr lang="en-US" altLang="en-US" sz="3500">
                <a:solidFill>
                  <a:schemeClr val="tx1"/>
                </a:solidFill>
              </a:rPr>
              <a:t> (contd….)</a:t>
            </a:r>
          </a:p>
        </p:txBody>
      </p:sp>
      <p:sp>
        <p:nvSpPr>
          <p:cNvPr id="708612" name="Date Placeholder 9">
            <a:extLst>
              <a:ext uri="{FF2B5EF4-FFF2-40B4-BE49-F238E27FC236}">
                <a16:creationId xmlns:a16="http://schemas.microsoft.com/office/drawing/2014/main" id="{2102AF32-2E7F-49EF-9343-D129C27EAFCB}"/>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45060" name="Slide Number Placeholder 10">
            <a:extLst>
              <a:ext uri="{FF2B5EF4-FFF2-40B4-BE49-F238E27FC236}">
                <a16:creationId xmlns:a16="http://schemas.microsoft.com/office/drawing/2014/main" id="{A535F046-913F-4E04-B0A2-F4EF9E9CE73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4ED7B37-0F1F-4AAD-8BCB-FD1623C7CC83}" type="slidenum">
              <a:rPr lang="en-US" altLang="en-US" sz="1400">
                <a:cs typeface="Arial" panose="020B0604020202020204" pitchFamily="34" charset="0"/>
              </a:rPr>
              <a:pPr>
                <a:spcBef>
                  <a:spcPct val="0"/>
                </a:spcBef>
                <a:buFontTx/>
                <a:buNone/>
              </a:pPr>
              <a:t>22</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69AF8330-6072-4C47-996F-674881C0ACA0}"/>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
        <p:nvSpPr>
          <p:cNvPr id="45062" name="Text Placeholder 6">
            <a:extLst>
              <a:ext uri="{FF2B5EF4-FFF2-40B4-BE49-F238E27FC236}">
                <a16:creationId xmlns:a16="http://schemas.microsoft.com/office/drawing/2014/main" id="{06764D69-C8ED-4885-9F7C-502AC85DD0B8}"/>
              </a:ext>
            </a:extLst>
          </p:cNvPr>
          <p:cNvSpPr>
            <a:spLocks noGrp="1" noChangeArrowheads="1"/>
          </p:cNvSpPr>
          <p:nvPr>
            <p:ph type="body" sz="half" idx="1"/>
          </p:nvPr>
        </p:nvSpPr>
        <p:spPr>
          <a:xfrm>
            <a:off x="457200" y="1600200"/>
            <a:ext cx="7924800" cy="4525963"/>
          </a:xfrm>
        </p:spPr>
        <p:txBody>
          <a:bodyPr/>
          <a:lstStyle/>
          <a:p>
            <a:pPr algn="ctr">
              <a:buFontTx/>
              <a:buNone/>
            </a:pPr>
            <a:r>
              <a:rPr lang="en-US" altLang="en-US" sz="3000" u="sng"/>
              <a:t>Family income (X Rs. 10</a:t>
            </a:r>
            <a:r>
              <a:rPr lang="en-US" altLang="en-US" sz="3000" u="sng" baseline="30000"/>
              <a:t>3</a:t>
            </a:r>
            <a:r>
              <a:rPr lang="en-US" altLang="en-US" sz="3000" u="sng"/>
              <a:t>)/ Apartment size (</a:t>
            </a:r>
            <a:r>
              <a:rPr lang="en-US" altLang="en-US" sz="3000" b="1" u="sng">
                <a:solidFill>
                  <a:srgbClr val="FF0000"/>
                </a:solidFill>
              </a:rPr>
              <a:t>rented</a:t>
            </a:r>
            <a:r>
              <a:rPr lang="en-US" altLang="en-US" sz="3000" u="sng"/>
              <a:t>) (ft</a:t>
            </a:r>
            <a:r>
              <a:rPr lang="en-US" altLang="en-US" sz="3000" u="sng" baseline="30000"/>
              <a:t>2</a:t>
            </a:r>
            <a:r>
              <a:rPr lang="en-US" altLang="en-US" sz="3000" u="sng"/>
              <a:t>)), here  n</a:t>
            </a:r>
            <a:r>
              <a:rPr lang="en-US" altLang="en-US" sz="3000" u="sng" baseline="-25000"/>
              <a:t>1</a:t>
            </a:r>
            <a:r>
              <a:rPr lang="en-US" altLang="en-US" sz="3000" u="sng"/>
              <a:t>=12</a:t>
            </a:r>
          </a:p>
          <a:p>
            <a:pPr>
              <a:buFontTx/>
              <a:buNone/>
            </a:pPr>
            <a:r>
              <a:rPr lang="en-US" altLang="en-US" sz="3000"/>
              <a:t>105.0 (1960)		82.8 (2080)</a:t>
            </a:r>
          </a:p>
          <a:p>
            <a:pPr>
              <a:buFontTx/>
              <a:buNone/>
            </a:pPr>
            <a:r>
              <a:rPr lang="en-US" altLang="en-US" sz="3000"/>
              <a:t>94.8 (1720)		73.2 (2040)</a:t>
            </a:r>
          </a:p>
          <a:p>
            <a:pPr>
              <a:buFontTx/>
              <a:buNone/>
            </a:pPr>
            <a:r>
              <a:rPr lang="en-US" altLang="en-US" sz="3000"/>
              <a:t>114.0 (1760)		79.2 (1760)</a:t>
            </a:r>
          </a:p>
          <a:p>
            <a:pPr>
              <a:buFontTx/>
              <a:buNone/>
            </a:pPr>
            <a:r>
              <a:rPr lang="en-US" altLang="en-US" sz="3000"/>
              <a:t>89.4 (1600)		96.0 (1840)</a:t>
            </a:r>
          </a:p>
          <a:p>
            <a:pPr>
              <a:buFontTx/>
              <a:buNone/>
            </a:pPr>
            <a:r>
              <a:rPr lang="en-US" altLang="en-US" sz="3000"/>
              <a:t>77.4 (1640)		63.0 (1880)</a:t>
            </a:r>
          </a:p>
          <a:p>
            <a:pPr>
              <a:buFontTx/>
              <a:buNone/>
            </a:pPr>
            <a:r>
              <a:rPr lang="en-US" altLang="en-US" sz="3000"/>
              <a:t>81.0 (1400)		93.0 (1480)</a:t>
            </a:r>
          </a:p>
          <a:p>
            <a:endParaRPr lang="en-US" altLang="en-US" sz="3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DE338B6-0ADE-4DC3-94A4-5A8C5F84B674}"/>
              </a:ext>
            </a:extLst>
          </p:cNvPr>
          <p:cNvSpPr>
            <a:spLocks noGrp="1" noChangeArrowheads="1"/>
          </p:cNvSpPr>
          <p:nvPr>
            <p:ph type="title"/>
          </p:nvPr>
        </p:nvSpPr>
        <p:spPr/>
        <p:txBody>
          <a:bodyPr/>
          <a:lstStyle/>
          <a:p>
            <a:pPr eaLnBrk="1" hangingPunct="1"/>
            <a:r>
              <a:rPr lang="en-US" altLang="en-US" sz="3500"/>
              <a:t>Discriminant Analysis: Rules</a:t>
            </a:r>
          </a:p>
        </p:txBody>
      </p:sp>
      <p:sp>
        <p:nvSpPr>
          <p:cNvPr id="708612" name="Date Placeholder 9">
            <a:extLst>
              <a:ext uri="{FF2B5EF4-FFF2-40B4-BE49-F238E27FC236}">
                <a16:creationId xmlns:a16="http://schemas.microsoft.com/office/drawing/2014/main" id="{9D1E23DE-7B6C-4210-9ED1-355A8CA067F3}"/>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47108" name="Slide Number Placeholder 10">
            <a:extLst>
              <a:ext uri="{FF2B5EF4-FFF2-40B4-BE49-F238E27FC236}">
                <a16:creationId xmlns:a16="http://schemas.microsoft.com/office/drawing/2014/main" id="{AE7EA7DE-99E2-4060-A9ED-3AF9FDF61A7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D14F15D-A47C-463E-A8E5-D3894A32F7C7}" type="slidenum">
              <a:rPr lang="en-US" altLang="en-US" sz="1400">
                <a:cs typeface="Arial" panose="020B0604020202020204" pitchFamily="34" charset="0"/>
              </a:rPr>
              <a:pPr>
                <a:spcBef>
                  <a:spcPct val="0"/>
                </a:spcBef>
                <a:buFontTx/>
                <a:buNone/>
              </a:pPr>
              <a:t>23</a:t>
            </a:fld>
            <a:endParaRPr lang="en-US" altLang="en-US" sz="1400">
              <a:cs typeface="Arial" panose="020B0604020202020204" pitchFamily="34" charset="0"/>
            </a:endParaRPr>
          </a:p>
        </p:txBody>
      </p:sp>
      <p:sp>
        <p:nvSpPr>
          <p:cNvPr id="708614" name="Footer Placeholder 11">
            <a:extLst>
              <a:ext uri="{FF2B5EF4-FFF2-40B4-BE49-F238E27FC236}">
                <a16:creationId xmlns:a16="http://schemas.microsoft.com/office/drawing/2014/main" id="{43906B1D-D5E3-4A78-A29A-5DE6B239BC37}"/>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
        <p:nvSpPr>
          <p:cNvPr id="47110" name="Text Placeholder 6">
            <a:extLst>
              <a:ext uri="{FF2B5EF4-FFF2-40B4-BE49-F238E27FC236}">
                <a16:creationId xmlns:a16="http://schemas.microsoft.com/office/drawing/2014/main" id="{8D305B95-7E9E-4F90-A5EB-CBE508A90257}"/>
              </a:ext>
            </a:extLst>
          </p:cNvPr>
          <p:cNvSpPr>
            <a:spLocks noGrp="1" noChangeArrowheads="1"/>
          </p:cNvSpPr>
          <p:nvPr>
            <p:ph type="body" sz="half" idx="1"/>
          </p:nvPr>
        </p:nvSpPr>
        <p:spPr>
          <a:xfrm>
            <a:off x="457200" y="1600200"/>
            <a:ext cx="7924800" cy="4525963"/>
          </a:xfrm>
        </p:spPr>
        <p:txBody>
          <a:bodyPr/>
          <a:lstStyle/>
          <a:p>
            <a:r>
              <a:rPr lang="en-US" altLang="en-US"/>
              <a:t>Max: (Square of the differences between sample means)/(Sample Variance from whose perspective you are comparing)</a:t>
            </a:r>
          </a:p>
          <a:p>
            <a:r>
              <a:rPr lang="en-US" altLang="en-US"/>
              <a:t>Also find the errors: Observations in Class # 01 (Class # 02) greater/less than mean of Class # 01 (Class # 02), i.e., it should give you misclassification error, i.e., of Type I or Type II or BOTH, </a:t>
            </a:r>
            <a:r>
              <a:rPr lang="en-US" altLang="en-US" b="1">
                <a:solidFill>
                  <a:srgbClr val="FF0000"/>
                </a:solidFill>
              </a:rPr>
              <a:t>but there is a problem 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AA0D7CB4-EA30-4247-B3C9-61891F1748CA}"/>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Definition</a:t>
            </a:r>
          </a:p>
        </p:txBody>
      </p:sp>
      <p:sp>
        <p:nvSpPr>
          <p:cNvPr id="49155" name="Rectangle 3">
            <a:extLst>
              <a:ext uri="{FF2B5EF4-FFF2-40B4-BE49-F238E27FC236}">
                <a16:creationId xmlns:a16="http://schemas.microsoft.com/office/drawing/2014/main" id="{E953B06D-0F2D-4F89-8A30-B1F4BD7C06CF}"/>
              </a:ext>
            </a:extLst>
          </p:cNvPr>
          <p:cNvSpPr>
            <a:spLocks noGrp="1" noChangeArrowheads="1"/>
          </p:cNvSpPr>
          <p:nvPr>
            <p:ph type="body" sz="half" idx="1"/>
          </p:nvPr>
        </p:nvSpPr>
        <p:spPr>
          <a:xfrm>
            <a:off x="685800" y="1676400"/>
            <a:ext cx="7848600" cy="4191000"/>
          </a:xfrm>
        </p:spPr>
        <p:txBody>
          <a:bodyPr/>
          <a:lstStyle/>
          <a:p>
            <a:r>
              <a:rPr lang="en-US" altLang="en-US" sz="2500" b="1">
                <a:solidFill>
                  <a:srgbClr val="FF0000"/>
                </a:solidFill>
                <a:sym typeface="Symbol" panose="05050102010706020507" pitchFamily="18" charset="2"/>
              </a:rPr>
              <a:t>Cluster analysis</a:t>
            </a:r>
            <a:r>
              <a:rPr lang="en-US" altLang="en-US" sz="2500">
                <a:sym typeface="Symbol" panose="05050102010706020507" pitchFamily="18" charset="2"/>
              </a:rPr>
              <a:t> (CA) is a statistical technique whereby we form </a:t>
            </a:r>
            <a:r>
              <a:rPr lang="en-US" altLang="en-US" sz="2500" b="1">
                <a:solidFill>
                  <a:srgbClr val="0000FF"/>
                </a:solidFill>
                <a:sym typeface="Symbol" panose="05050102010706020507" pitchFamily="18" charset="2"/>
              </a:rPr>
              <a:t>clusters/groups of similar individuals/objects</a:t>
            </a:r>
            <a:r>
              <a:rPr lang="en-US" altLang="en-US" sz="2500">
                <a:sym typeface="Symbol" panose="05050102010706020507" pitchFamily="18" charset="2"/>
              </a:rPr>
              <a:t> using data/information from individuals/objects</a:t>
            </a:r>
          </a:p>
          <a:p>
            <a:r>
              <a:rPr lang="en-US" altLang="en-US" sz="2500">
                <a:sym typeface="Symbol" panose="05050102010706020507" pitchFamily="18" charset="2"/>
              </a:rPr>
              <a:t>This statistical method develops tools and methods, where given a data matrix, X</a:t>
            </a:r>
            <a:r>
              <a:rPr lang="en-US" altLang="en-US" sz="2500" baseline="-25000">
                <a:sym typeface="Symbol" panose="05050102010706020507" pitchFamily="18" charset="2"/>
              </a:rPr>
              <a:t>mxn</a:t>
            </a:r>
            <a:r>
              <a:rPr lang="en-US" altLang="en-US" sz="2500">
                <a:sym typeface="Symbol" panose="05050102010706020507" pitchFamily="18" charset="2"/>
              </a:rPr>
              <a:t>, consisting of </a:t>
            </a:r>
            <a:r>
              <a:rPr lang="en-US" altLang="en-US" sz="2500" b="1" i="1">
                <a:solidFill>
                  <a:srgbClr val="0000FF"/>
                </a:solidFill>
                <a:sym typeface="Symbol" panose="05050102010706020507" pitchFamily="18" charset="2"/>
              </a:rPr>
              <a:t>m</a:t>
            </a:r>
            <a:r>
              <a:rPr lang="en-US" altLang="en-US" sz="2500">
                <a:sym typeface="Symbol" panose="05050102010706020507" pitchFamily="18" charset="2"/>
              </a:rPr>
              <a:t> number of individuals/objects where each of these </a:t>
            </a:r>
            <a:r>
              <a:rPr lang="en-US" altLang="en-US" sz="2500" b="1" i="1">
                <a:solidFill>
                  <a:srgbClr val="0000FF"/>
                </a:solidFill>
                <a:sym typeface="Symbol" panose="05050102010706020507" pitchFamily="18" charset="2"/>
              </a:rPr>
              <a:t>m</a:t>
            </a:r>
            <a:r>
              <a:rPr lang="en-US" altLang="en-US" sz="2500">
                <a:sym typeface="Symbol" panose="05050102010706020507" pitchFamily="18" charset="2"/>
              </a:rPr>
              <a:t> individuals/objectives are of dimension </a:t>
            </a:r>
            <a:r>
              <a:rPr lang="en-US" altLang="en-US" sz="2500" b="1" i="1">
                <a:solidFill>
                  <a:srgbClr val="0000FF"/>
                </a:solidFill>
                <a:sym typeface="Symbol" panose="05050102010706020507" pitchFamily="18" charset="2"/>
              </a:rPr>
              <a:t>n</a:t>
            </a:r>
            <a:r>
              <a:rPr lang="en-US" altLang="en-US" sz="2500">
                <a:sym typeface="Symbol" panose="05050102010706020507" pitchFamily="18" charset="2"/>
              </a:rPr>
              <a:t>, our aim is to build some natural subgroups or clusters of these individuals/objects</a:t>
            </a:r>
          </a:p>
        </p:txBody>
      </p:sp>
      <p:sp>
        <p:nvSpPr>
          <p:cNvPr id="706564" name="Date Placeholder 9">
            <a:extLst>
              <a:ext uri="{FF2B5EF4-FFF2-40B4-BE49-F238E27FC236}">
                <a16:creationId xmlns:a16="http://schemas.microsoft.com/office/drawing/2014/main" id="{ED729547-42A7-4F6D-B831-425D5EC6BA38}"/>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49157" name="Slide Number Placeholder 10">
            <a:extLst>
              <a:ext uri="{FF2B5EF4-FFF2-40B4-BE49-F238E27FC236}">
                <a16:creationId xmlns:a16="http://schemas.microsoft.com/office/drawing/2014/main" id="{C18A0E46-9EC1-4505-9980-2136D5EF70D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04885FF-5DD4-42A7-917F-32DF407ACD2B}" type="slidenum">
              <a:rPr lang="en-US" altLang="en-US" sz="1400">
                <a:cs typeface="Arial" panose="020B0604020202020204" pitchFamily="34" charset="0"/>
              </a:rPr>
              <a:pPr>
                <a:spcBef>
                  <a:spcPct val="0"/>
                </a:spcBef>
                <a:buFontTx/>
                <a:buNone/>
              </a:pPr>
              <a:t>24</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8FF2DD2B-AC55-4C6F-84C0-7F6961F812FD}"/>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46870550-D453-4F67-BB81-6A70757551C7}"/>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Background</a:t>
            </a:r>
          </a:p>
        </p:txBody>
      </p:sp>
      <p:sp>
        <p:nvSpPr>
          <p:cNvPr id="51203" name="Rectangle 3">
            <a:extLst>
              <a:ext uri="{FF2B5EF4-FFF2-40B4-BE49-F238E27FC236}">
                <a16:creationId xmlns:a16="http://schemas.microsoft.com/office/drawing/2014/main" id="{69A8320D-2761-4A05-8EF0-A2780B7552B7}"/>
              </a:ext>
            </a:extLst>
          </p:cNvPr>
          <p:cNvSpPr>
            <a:spLocks noGrp="1" noChangeArrowheads="1"/>
          </p:cNvSpPr>
          <p:nvPr>
            <p:ph type="body" sz="half" idx="1"/>
          </p:nvPr>
        </p:nvSpPr>
        <p:spPr>
          <a:xfrm>
            <a:off x="685800" y="1676400"/>
            <a:ext cx="7848600" cy="4191000"/>
          </a:xfrm>
        </p:spPr>
        <p:txBody>
          <a:bodyPr/>
          <a:lstStyle/>
          <a:p>
            <a:r>
              <a:rPr lang="en-US" altLang="en-US" sz="2500">
                <a:sym typeface="Symbol" panose="05050102010706020507" pitchFamily="18" charset="2"/>
              </a:rPr>
              <a:t>Using CA, we try to find some </a:t>
            </a:r>
            <a:r>
              <a:rPr lang="en-US" altLang="en-US" sz="2500" b="1">
                <a:solidFill>
                  <a:srgbClr val="0000FF"/>
                </a:solidFill>
                <a:sym typeface="Symbol" panose="05050102010706020507" pitchFamily="18" charset="2"/>
              </a:rPr>
              <a:t>similarity</a:t>
            </a:r>
            <a:r>
              <a:rPr lang="en-US" altLang="en-US" sz="2500">
                <a:sym typeface="Symbol" panose="05050102010706020507" pitchFamily="18" charset="2"/>
              </a:rPr>
              <a:t> or </a:t>
            </a:r>
            <a:r>
              <a:rPr lang="en-US" altLang="en-US" sz="2500" b="1">
                <a:solidFill>
                  <a:srgbClr val="0000FF"/>
                </a:solidFill>
                <a:sym typeface="Symbol" panose="05050102010706020507" pitchFamily="18" charset="2"/>
              </a:rPr>
              <a:t>patterns</a:t>
            </a:r>
            <a:r>
              <a:rPr lang="en-US" altLang="en-US" sz="2500">
                <a:sym typeface="Symbol" panose="05050102010706020507" pitchFamily="18" charset="2"/>
              </a:rPr>
              <a:t> in the data, for example, classification of plants/animals using taxonomy, diseases using epidemiology, etc</a:t>
            </a:r>
          </a:p>
          <a:p>
            <a:r>
              <a:rPr lang="en-US" altLang="en-US" sz="2500">
                <a:sym typeface="Symbol" panose="05050102010706020507" pitchFamily="18" charset="2"/>
              </a:rPr>
              <a:t>From a historical perspective, the origin of CA may be traced back to the work of Driver and Kroeber (1932) in anthropology, and later on, it was used in psychology (Cattell, 1943, Tryon, 1939, Zubin, 1938)</a:t>
            </a:r>
          </a:p>
        </p:txBody>
      </p:sp>
      <p:sp>
        <p:nvSpPr>
          <p:cNvPr id="706564" name="Date Placeholder 9">
            <a:extLst>
              <a:ext uri="{FF2B5EF4-FFF2-40B4-BE49-F238E27FC236}">
                <a16:creationId xmlns:a16="http://schemas.microsoft.com/office/drawing/2014/main" id="{C6ABF620-BBD8-4471-A2BC-B3421A9FF72E}"/>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51205" name="Slide Number Placeholder 10">
            <a:extLst>
              <a:ext uri="{FF2B5EF4-FFF2-40B4-BE49-F238E27FC236}">
                <a16:creationId xmlns:a16="http://schemas.microsoft.com/office/drawing/2014/main" id="{835D055C-CB4C-4F41-BC21-11E84C13E9E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03070E5-FEF6-48D7-88E5-77696C5CC7F2}" type="slidenum">
              <a:rPr lang="en-US" altLang="en-US" sz="1400">
                <a:cs typeface="Arial" panose="020B0604020202020204" pitchFamily="34" charset="0"/>
              </a:rPr>
              <a:pPr>
                <a:spcBef>
                  <a:spcPct val="0"/>
                </a:spcBef>
                <a:buFontTx/>
                <a:buNone/>
              </a:pPr>
              <a:t>25</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261DE227-AC99-4DAB-9780-B332F3761871}"/>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6B32C9D1-FFD1-4615-A6C8-42ED70D31B54}"/>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Background</a:t>
            </a:r>
            <a:r>
              <a:rPr lang="en-US" altLang="en-US" sz="3500"/>
              <a:t> (contd…)</a:t>
            </a:r>
          </a:p>
        </p:txBody>
      </p:sp>
      <p:sp>
        <p:nvSpPr>
          <p:cNvPr id="53251" name="Rectangle 3">
            <a:extLst>
              <a:ext uri="{FF2B5EF4-FFF2-40B4-BE49-F238E27FC236}">
                <a16:creationId xmlns:a16="http://schemas.microsoft.com/office/drawing/2014/main" id="{7B98C677-6483-42EA-8ADF-439194CE7105}"/>
              </a:ext>
            </a:extLst>
          </p:cNvPr>
          <p:cNvSpPr>
            <a:spLocks noGrp="1" noChangeArrowheads="1"/>
          </p:cNvSpPr>
          <p:nvPr>
            <p:ph type="body" sz="half" idx="1"/>
          </p:nvPr>
        </p:nvSpPr>
        <p:spPr>
          <a:xfrm>
            <a:off x="685800" y="1676400"/>
            <a:ext cx="7848600" cy="4191000"/>
          </a:xfrm>
        </p:spPr>
        <p:txBody>
          <a:bodyPr/>
          <a:lstStyle/>
          <a:p>
            <a:r>
              <a:rPr lang="en-US" altLang="en-US" sz="2000">
                <a:sym typeface="Symbol" panose="05050102010706020507" pitchFamily="18" charset="2"/>
              </a:rPr>
              <a:t>Cluster analysis has been used in a variety of fields ranging from anthropology, agriculture, economics, psychology, geophysics, psychiatry, sociology, marketing, finance, behavioral sciences, different fields of engineering, etc</a:t>
            </a:r>
          </a:p>
          <a:p>
            <a:r>
              <a:rPr lang="en-US" altLang="en-US" sz="2000">
                <a:sym typeface="Symbol" panose="05050102010706020507" pitchFamily="18" charset="2"/>
              </a:rPr>
              <a:t>Good references with interesting applications can be found in Gordon (1981) and Hartigan (1975), Anderberg (1973), Duda et al. (2001), Duran and Odell (1974), Everitt and Dunn (2001), Gordon (1981), Hartigan (1975), Jain and Dubes (1988), Kaufman and Rousseeuw (2005), Späth (1980), Xu and Wunsch (2008)</a:t>
            </a:r>
          </a:p>
          <a:p>
            <a:r>
              <a:rPr lang="en-US" altLang="en-US" sz="2000">
                <a:sym typeface="Symbol" panose="05050102010706020507" pitchFamily="18" charset="2"/>
              </a:rPr>
              <a:t>Some other mathematical technique methods similar to cluster analysis are </a:t>
            </a:r>
            <a:r>
              <a:rPr lang="en-US" altLang="en-US" sz="2000" b="1">
                <a:solidFill>
                  <a:srgbClr val="FF0000"/>
                </a:solidFill>
                <a:sym typeface="Symbol" panose="05050102010706020507" pitchFamily="18" charset="2"/>
              </a:rPr>
              <a:t>pattern recognition</a:t>
            </a:r>
            <a:r>
              <a:rPr lang="en-US" altLang="en-US" sz="2000">
                <a:sym typeface="Symbol" panose="05050102010706020507" pitchFamily="18" charset="2"/>
              </a:rPr>
              <a:t>, </a:t>
            </a:r>
            <a:r>
              <a:rPr lang="en-US" altLang="en-US" sz="2000" b="1">
                <a:solidFill>
                  <a:srgbClr val="FF0000"/>
                </a:solidFill>
                <a:sym typeface="Symbol" panose="05050102010706020507" pitchFamily="18" charset="2"/>
              </a:rPr>
              <a:t>numerical taxonomy</a:t>
            </a:r>
            <a:r>
              <a:rPr lang="en-US" altLang="en-US" sz="2000">
                <a:sym typeface="Symbol" panose="05050102010706020507" pitchFamily="18" charset="2"/>
              </a:rPr>
              <a:t>, </a:t>
            </a:r>
            <a:r>
              <a:rPr lang="en-US" altLang="en-US" sz="2000" b="1">
                <a:solidFill>
                  <a:srgbClr val="FF0000"/>
                </a:solidFill>
                <a:sym typeface="Symbol" panose="05050102010706020507" pitchFamily="18" charset="2"/>
              </a:rPr>
              <a:t>morphometrics</a:t>
            </a:r>
            <a:r>
              <a:rPr lang="en-US" altLang="en-US" sz="2000">
                <a:sym typeface="Symbol" panose="05050102010706020507" pitchFamily="18" charset="2"/>
              </a:rPr>
              <a:t>, etc</a:t>
            </a:r>
          </a:p>
        </p:txBody>
      </p:sp>
      <p:sp>
        <p:nvSpPr>
          <p:cNvPr id="706564" name="Date Placeholder 9">
            <a:extLst>
              <a:ext uri="{FF2B5EF4-FFF2-40B4-BE49-F238E27FC236}">
                <a16:creationId xmlns:a16="http://schemas.microsoft.com/office/drawing/2014/main" id="{9715074A-E325-4436-8440-4A6E7BC8A76E}"/>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53253" name="Slide Number Placeholder 10">
            <a:extLst>
              <a:ext uri="{FF2B5EF4-FFF2-40B4-BE49-F238E27FC236}">
                <a16:creationId xmlns:a16="http://schemas.microsoft.com/office/drawing/2014/main" id="{88393B19-95BE-42D8-AB29-8DFDA1793A8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5880458-4DE4-4002-BB5D-C935AD28D231}" type="slidenum">
              <a:rPr lang="en-US" altLang="en-US" sz="1400">
                <a:cs typeface="Arial" panose="020B0604020202020204" pitchFamily="34" charset="0"/>
              </a:rPr>
              <a:pPr>
                <a:spcBef>
                  <a:spcPct val="0"/>
                </a:spcBef>
                <a:buFontTx/>
                <a:buNone/>
              </a:pPr>
              <a:t>26</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F18BC01E-FA31-430A-BAD1-D855D9C83DB3}"/>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B02A0265-1190-4B97-AA39-5FDEF03FB7ED}"/>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Idea</a:t>
            </a:r>
          </a:p>
        </p:txBody>
      </p:sp>
      <p:sp>
        <p:nvSpPr>
          <p:cNvPr id="55299" name="Rectangle 3">
            <a:extLst>
              <a:ext uri="{FF2B5EF4-FFF2-40B4-BE49-F238E27FC236}">
                <a16:creationId xmlns:a16="http://schemas.microsoft.com/office/drawing/2014/main" id="{6B676175-EE4D-4D0D-BCA1-2E4FED9112F6}"/>
              </a:ext>
            </a:extLst>
          </p:cNvPr>
          <p:cNvSpPr>
            <a:spLocks noGrp="1" noChangeArrowheads="1"/>
          </p:cNvSpPr>
          <p:nvPr>
            <p:ph type="body" sz="half" idx="1"/>
          </p:nvPr>
        </p:nvSpPr>
        <p:spPr>
          <a:xfrm>
            <a:off x="685800" y="1676400"/>
            <a:ext cx="7848600" cy="4191000"/>
          </a:xfrm>
        </p:spPr>
        <p:txBody>
          <a:bodyPr/>
          <a:lstStyle/>
          <a:p>
            <a:r>
              <a:rPr lang="en-US" altLang="en-US" sz="2800">
                <a:sym typeface="Symbol" panose="05050102010706020507" pitchFamily="18" charset="2"/>
              </a:rPr>
              <a:t>CA is a set of tools for building groups (clusters) from multivariate data objects</a:t>
            </a:r>
          </a:p>
          <a:p>
            <a:r>
              <a:rPr lang="en-US" altLang="en-US" sz="2800">
                <a:sym typeface="Symbol" panose="05050102010706020507" pitchFamily="18" charset="2"/>
              </a:rPr>
              <a:t>CA aims to construct groups with </a:t>
            </a:r>
            <a:r>
              <a:rPr lang="en-US" altLang="en-US" sz="2800" b="1">
                <a:solidFill>
                  <a:srgbClr val="0000FF"/>
                </a:solidFill>
                <a:sym typeface="Symbol" panose="05050102010706020507" pitchFamily="18" charset="2"/>
              </a:rPr>
              <a:t>homogeneous</a:t>
            </a:r>
            <a:r>
              <a:rPr lang="en-US" altLang="en-US" sz="2800">
                <a:sym typeface="Symbol" panose="05050102010706020507" pitchFamily="18" charset="2"/>
              </a:rPr>
              <a:t> properties out of </a:t>
            </a:r>
            <a:r>
              <a:rPr lang="en-US" altLang="en-US" sz="2800" b="1">
                <a:solidFill>
                  <a:srgbClr val="0000FF"/>
                </a:solidFill>
                <a:sym typeface="Symbol" panose="05050102010706020507" pitchFamily="18" charset="2"/>
              </a:rPr>
              <a:t>heterogeneous</a:t>
            </a:r>
            <a:r>
              <a:rPr lang="en-US" altLang="en-US" sz="2800">
                <a:sym typeface="Symbol" panose="05050102010706020507" pitchFamily="18" charset="2"/>
              </a:rPr>
              <a:t> large samples</a:t>
            </a:r>
          </a:p>
          <a:p>
            <a:r>
              <a:rPr lang="en-US" altLang="en-US" sz="2800">
                <a:sym typeface="Symbol" panose="05050102010706020507" pitchFamily="18" charset="2"/>
              </a:rPr>
              <a:t>The groups or clusters should be as </a:t>
            </a:r>
            <a:r>
              <a:rPr lang="en-US" altLang="en-US" sz="2800" b="1">
                <a:solidFill>
                  <a:srgbClr val="FF0000"/>
                </a:solidFill>
                <a:sym typeface="Symbol" panose="05050102010706020507" pitchFamily="18" charset="2"/>
              </a:rPr>
              <a:t>homogeneous</a:t>
            </a:r>
            <a:r>
              <a:rPr lang="en-US" altLang="en-US" sz="2800">
                <a:sym typeface="Symbol" panose="05050102010706020507" pitchFamily="18" charset="2"/>
              </a:rPr>
              <a:t> as possible and the </a:t>
            </a:r>
            <a:r>
              <a:rPr lang="en-US" altLang="en-US" sz="2800" b="1">
                <a:solidFill>
                  <a:srgbClr val="FF0000"/>
                </a:solidFill>
                <a:sym typeface="Symbol" panose="05050102010706020507" pitchFamily="18" charset="2"/>
              </a:rPr>
              <a:t>differences among the various groups as large as possible</a:t>
            </a:r>
          </a:p>
        </p:txBody>
      </p:sp>
      <p:sp>
        <p:nvSpPr>
          <p:cNvPr id="706564" name="Date Placeholder 9">
            <a:extLst>
              <a:ext uri="{FF2B5EF4-FFF2-40B4-BE49-F238E27FC236}">
                <a16:creationId xmlns:a16="http://schemas.microsoft.com/office/drawing/2014/main" id="{BC09C031-7704-4E2A-A615-10B2D0309263}"/>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55301" name="Slide Number Placeholder 10">
            <a:extLst>
              <a:ext uri="{FF2B5EF4-FFF2-40B4-BE49-F238E27FC236}">
                <a16:creationId xmlns:a16="http://schemas.microsoft.com/office/drawing/2014/main" id="{7B675965-649D-4AFD-919A-26C236B3321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B04644B-6EB0-40E5-88C1-871A48ADA1F7}" type="slidenum">
              <a:rPr lang="en-US" altLang="en-US" sz="1400">
                <a:cs typeface="Arial" panose="020B0604020202020204" pitchFamily="34" charset="0"/>
              </a:rPr>
              <a:pPr>
                <a:spcBef>
                  <a:spcPct val="0"/>
                </a:spcBef>
                <a:buFontTx/>
                <a:buNone/>
              </a:pPr>
              <a:t>27</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C089150E-583B-4DC3-8744-239C387C0625}"/>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E558CBE3-074D-4CC1-AD2E-0573574C7987}"/>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Fundamental Steps</a:t>
            </a:r>
          </a:p>
        </p:txBody>
      </p:sp>
      <p:sp>
        <p:nvSpPr>
          <p:cNvPr id="57347" name="Rectangle 3">
            <a:extLst>
              <a:ext uri="{FF2B5EF4-FFF2-40B4-BE49-F238E27FC236}">
                <a16:creationId xmlns:a16="http://schemas.microsoft.com/office/drawing/2014/main" id="{B7876D01-5BB9-450A-B9D3-6257B429557D}"/>
              </a:ext>
            </a:extLst>
          </p:cNvPr>
          <p:cNvSpPr>
            <a:spLocks noGrp="1" noChangeArrowheads="1"/>
          </p:cNvSpPr>
          <p:nvPr>
            <p:ph type="body" sz="half" idx="1"/>
          </p:nvPr>
        </p:nvSpPr>
        <p:spPr>
          <a:xfrm>
            <a:off x="685800" y="1676400"/>
            <a:ext cx="7848600" cy="4191000"/>
          </a:xfrm>
        </p:spPr>
        <p:txBody>
          <a:bodyPr/>
          <a:lstStyle/>
          <a:p>
            <a:r>
              <a:rPr lang="en-US" altLang="en-US" sz="2200">
                <a:sym typeface="Symbol" panose="05050102010706020507" pitchFamily="18" charset="2"/>
              </a:rPr>
              <a:t>Cluster analysis can be divided into two fundamental steps.</a:t>
            </a:r>
          </a:p>
          <a:p>
            <a:pPr lvl="1">
              <a:buFont typeface="Wingdings" panose="05000000000000000000" pitchFamily="2" charset="2"/>
              <a:buChar char="v"/>
            </a:pPr>
            <a:r>
              <a:rPr lang="en-US" altLang="en-US" sz="2200" b="1">
                <a:solidFill>
                  <a:srgbClr val="FF0000"/>
                </a:solidFill>
                <a:sym typeface="Symbol" panose="05050102010706020507" pitchFamily="18" charset="2"/>
              </a:rPr>
              <a:t>Choice of a proximity measure</a:t>
            </a:r>
            <a:r>
              <a:rPr lang="en-US" altLang="en-US" sz="2200">
                <a:sym typeface="Symbol" panose="05050102010706020507" pitchFamily="18" charset="2"/>
              </a:rPr>
              <a:t>: One checks each pair of observations (objects) for the similarity of their values. A similarity (proximity) measure is defined to measure the “closeness” of the  objects. The “closer” they are, the more homogeneous they are</a:t>
            </a:r>
          </a:p>
          <a:p>
            <a:pPr lvl="1">
              <a:buFont typeface="Wingdings" panose="05000000000000000000" pitchFamily="2" charset="2"/>
              <a:buChar char="v"/>
            </a:pPr>
            <a:r>
              <a:rPr lang="en-US" altLang="en-US" sz="2200" b="1">
                <a:solidFill>
                  <a:srgbClr val="FF0000"/>
                </a:solidFill>
                <a:sym typeface="Symbol" panose="05050102010706020507" pitchFamily="18" charset="2"/>
              </a:rPr>
              <a:t>Choice of group-building algorithm</a:t>
            </a:r>
            <a:r>
              <a:rPr lang="en-US" altLang="en-US" sz="2200">
                <a:sym typeface="Symbol" panose="05050102010706020507" pitchFamily="18" charset="2"/>
              </a:rPr>
              <a:t>: On the basis of the proximity measures the objects assigned to groups so that differences between groups become large and observations in a group become as close as possible</a:t>
            </a:r>
          </a:p>
        </p:txBody>
      </p:sp>
      <p:sp>
        <p:nvSpPr>
          <p:cNvPr id="706564" name="Date Placeholder 9">
            <a:extLst>
              <a:ext uri="{FF2B5EF4-FFF2-40B4-BE49-F238E27FC236}">
                <a16:creationId xmlns:a16="http://schemas.microsoft.com/office/drawing/2014/main" id="{E56D3CD2-B83C-427A-94D1-E5FFFF2990B8}"/>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57349" name="Slide Number Placeholder 10">
            <a:extLst>
              <a:ext uri="{FF2B5EF4-FFF2-40B4-BE49-F238E27FC236}">
                <a16:creationId xmlns:a16="http://schemas.microsoft.com/office/drawing/2014/main" id="{48EFA174-0A04-43A1-BB57-2A70B89947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DD3EE78-B1C2-4EC9-B960-A3F12F340EBC}" type="slidenum">
              <a:rPr lang="en-US" altLang="en-US" sz="1400">
                <a:cs typeface="Arial" panose="020B0604020202020204" pitchFamily="34" charset="0"/>
              </a:rPr>
              <a:pPr>
                <a:spcBef>
                  <a:spcPct val="0"/>
                </a:spcBef>
                <a:buFontTx/>
                <a:buNone/>
              </a:pPr>
              <a:t>28</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2B7B5DA8-659D-4743-8E71-CB16E25EB036}"/>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2C1BD471-BFAF-4548-90D3-8D49076A3CD2}"/>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Fundamental Steps</a:t>
            </a:r>
            <a:r>
              <a:rPr lang="en-US" altLang="en-US" sz="3500"/>
              <a:t> (Contd….)</a:t>
            </a:r>
          </a:p>
        </p:txBody>
      </p:sp>
      <p:sp>
        <p:nvSpPr>
          <p:cNvPr id="59395" name="Rectangle 3">
            <a:extLst>
              <a:ext uri="{FF2B5EF4-FFF2-40B4-BE49-F238E27FC236}">
                <a16:creationId xmlns:a16="http://schemas.microsoft.com/office/drawing/2014/main" id="{B4781F53-1D9C-4964-9A05-C48BB0BD67A6}"/>
              </a:ext>
            </a:extLst>
          </p:cNvPr>
          <p:cNvSpPr>
            <a:spLocks noGrp="1" noChangeArrowheads="1"/>
          </p:cNvSpPr>
          <p:nvPr>
            <p:ph type="body" sz="half" idx="1"/>
          </p:nvPr>
        </p:nvSpPr>
        <p:spPr>
          <a:xfrm>
            <a:off x="685800" y="1676400"/>
            <a:ext cx="7848600" cy="4191000"/>
          </a:xfrm>
        </p:spPr>
        <p:txBody>
          <a:bodyPr/>
          <a:lstStyle/>
          <a:p>
            <a:r>
              <a:rPr lang="en-US" altLang="en-US" sz="4000">
                <a:sym typeface="Symbol" panose="05050102010706020507" pitchFamily="18" charset="2"/>
              </a:rPr>
              <a:t>The main </a:t>
            </a:r>
            <a:r>
              <a:rPr lang="en-US" altLang="en-US" sz="4000" b="1">
                <a:solidFill>
                  <a:srgbClr val="FF0000"/>
                </a:solidFill>
                <a:sym typeface="Symbol" panose="05050102010706020507" pitchFamily="18" charset="2"/>
              </a:rPr>
              <a:t>four</a:t>
            </a:r>
            <a:r>
              <a:rPr lang="en-US" altLang="en-US" sz="4000">
                <a:sym typeface="Symbol" panose="05050102010706020507" pitchFamily="18" charset="2"/>
              </a:rPr>
              <a:t> steps of CA are:</a:t>
            </a:r>
          </a:p>
          <a:p>
            <a:pPr lvl="1">
              <a:buFont typeface="Wingdings" panose="05000000000000000000" pitchFamily="2" charset="2"/>
              <a:buChar char="v"/>
            </a:pPr>
            <a:r>
              <a:rPr lang="en-US" altLang="en-US" sz="3600">
                <a:sym typeface="Symbol" panose="05050102010706020507" pitchFamily="18" charset="2"/>
              </a:rPr>
              <a:t>Feature selection or extraction</a:t>
            </a:r>
          </a:p>
          <a:p>
            <a:pPr lvl="1">
              <a:buFont typeface="Wingdings" panose="05000000000000000000" pitchFamily="2" charset="2"/>
              <a:buChar char="v"/>
            </a:pPr>
            <a:r>
              <a:rPr lang="en-US" altLang="en-US" sz="4000">
                <a:sym typeface="Symbol" panose="05050102010706020507" pitchFamily="18" charset="2"/>
              </a:rPr>
              <a:t>Clustering algorithm design and selection</a:t>
            </a:r>
          </a:p>
          <a:p>
            <a:pPr lvl="1">
              <a:buFont typeface="Wingdings" panose="05000000000000000000" pitchFamily="2" charset="2"/>
              <a:buChar char="v"/>
            </a:pPr>
            <a:r>
              <a:rPr lang="en-US" altLang="en-US" sz="4000">
                <a:sym typeface="Symbol" panose="05050102010706020507" pitchFamily="18" charset="2"/>
              </a:rPr>
              <a:t>Cluster validation</a:t>
            </a:r>
          </a:p>
          <a:p>
            <a:pPr lvl="1">
              <a:buFont typeface="Wingdings" panose="05000000000000000000" pitchFamily="2" charset="2"/>
              <a:buChar char="v"/>
            </a:pPr>
            <a:r>
              <a:rPr lang="en-US" altLang="en-US" sz="4000">
                <a:sym typeface="Symbol" panose="05050102010706020507" pitchFamily="18" charset="2"/>
              </a:rPr>
              <a:t>Result interpretation</a:t>
            </a:r>
          </a:p>
        </p:txBody>
      </p:sp>
      <p:sp>
        <p:nvSpPr>
          <p:cNvPr id="706564" name="Date Placeholder 9">
            <a:extLst>
              <a:ext uri="{FF2B5EF4-FFF2-40B4-BE49-F238E27FC236}">
                <a16:creationId xmlns:a16="http://schemas.microsoft.com/office/drawing/2014/main" id="{66578875-8299-414F-BCE3-34F20B8BC88F}"/>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59397" name="Slide Number Placeholder 10">
            <a:extLst>
              <a:ext uri="{FF2B5EF4-FFF2-40B4-BE49-F238E27FC236}">
                <a16:creationId xmlns:a16="http://schemas.microsoft.com/office/drawing/2014/main" id="{A8BBC737-CC1F-4084-876C-344DCD8FCA0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76616BB-A156-4E35-B30E-0F471AD8E23F}" type="slidenum">
              <a:rPr lang="en-US" altLang="en-US" sz="1400">
                <a:cs typeface="Arial" panose="020B0604020202020204" pitchFamily="34" charset="0"/>
              </a:rPr>
              <a:pPr>
                <a:spcBef>
                  <a:spcPct val="0"/>
                </a:spcBef>
                <a:buFontTx/>
                <a:buNone/>
              </a:pPr>
              <a:t>29</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4B062DDB-6758-4552-BFD8-134804E68453}"/>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5D02ADA-228F-4EDE-B530-92763582A116}"/>
              </a:ext>
            </a:extLst>
          </p:cNvPr>
          <p:cNvSpPr>
            <a:spLocks noGrp="1" noChangeArrowheads="1"/>
          </p:cNvSpPr>
          <p:nvPr>
            <p:ph type="title"/>
          </p:nvPr>
        </p:nvSpPr>
        <p:spPr/>
        <p:txBody>
          <a:bodyPr/>
          <a:lstStyle/>
          <a:p>
            <a:pPr eaLnBrk="1" hangingPunct="1"/>
            <a:r>
              <a:rPr lang="en-US" altLang="en-US" sz="3500"/>
              <a:t>Canonical Correlation Coefficient (contd..)</a:t>
            </a:r>
          </a:p>
        </p:txBody>
      </p:sp>
      <p:sp>
        <p:nvSpPr>
          <p:cNvPr id="136197" name="Rectangle 3">
            <a:extLst>
              <a:ext uri="{FF2B5EF4-FFF2-40B4-BE49-F238E27FC236}">
                <a16:creationId xmlns:a16="http://schemas.microsoft.com/office/drawing/2014/main" id="{0B90C2FA-8187-40A9-9659-621ED9FB523A}"/>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787" t="-1890"/>
            </a:stretch>
          </a:blipFill>
          <a:ln>
            <a:miter lim="800000"/>
            <a:headEnd/>
            <a:tailEnd/>
          </a:ln>
        </p:spPr>
        <p:txBody>
          <a:bodyPr/>
          <a:lstStyle/>
          <a:p>
            <a:pPr>
              <a:defRPr/>
            </a:pPr>
            <a:r>
              <a:rPr lang="en-US">
                <a:noFill/>
              </a:rPr>
              <a:t> </a:t>
            </a:r>
          </a:p>
        </p:txBody>
      </p:sp>
      <p:sp>
        <p:nvSpPr>
          <p:cNvPr id="692228" name="Date Placeholder 9">
            <a:extLst>
              <a:ext uri="{FF2B5EF4-FFF2-40B4-BE49-F238E27FC236}">
                <a16:creationId xmlns:a16="http://schemas.microsoft.com/office/drawing/2014/main" id="{2B87CEFC-4B64-4A04-AC92-1FB435E1FAD2}"/>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8197" name="Slide Number Placeholder 10">
            <a:extLst>
              <a:ext uri="{FF2B5EF4-FFF2-40B4-BE49-F238E27FC236}">
                <a16:creationId xmlns:a16="http://schemas.microsoft.com/office/drawing/2014/main" id="{22DA799C-C9B0-42A8-990F-BFEF08577FD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A9B4A77-1E67-4490-8610-C069A7816596}" type="slidenum">
              <a:rPr lang="en-US" altLang="en-US" sz="1400">
                <a:cs typeface="Arial" panose="020B0604020202020204" pitchFamily="34" charset="0"/>
              </a:rPr>
              <a:pPr>
                <a:spcBef>
                  <a:spcPct val="0"/>
                </a:spcBef>
                <a:buFontTx/>
                <a:buNone/>
              </a:pPr>
              <a:t>3</a:t>
            </a:fld>
            <a:endParaRPr lang="en-US" altLang="en-US" sz="1400">
              <a:cs typeface="Arial" panose="020B0604020202020204" pitchFamily="34" charset="0"/>
            </a:endParaRPr>
          </a:p>
        </p:txBody>
      </p:sp>
      <p:sp>
        <p:nvSpPr>
          <p:cNvPr id="692230" name="Footer Placeholder 11">
            <a:extLst>
              <a:ext uri="{FF2B5EF4-FFF2-40B4-BE49-F238E27FC236}">
                <a16:creationId xmlns:a16="http://schemas.microsoft.com/office/drawing/2014/main" id="{093FC096-A11C-4472-AB37-9B3490F5DBF9}"/>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E7031E50-4274-4B9B-A2CC-CB7F1F3C3EF3}"/>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Fundamental Steps</a:t>
            </a:r>
            <a:r>
              <a:rPr lang="en-US" altLang="en-US" sz="3500"/>
              <a:t> (Contd….)</a:t>
            </a:r>
          </a:p>
        </p:txBody>
      </p:sp>
      <p:sp>
        <p:nvSpPr>
          <p:cNvPr id="61443" name="Rectangle 3">
            <a:extLst>
              <a:ext uri="{FF2B5EF4-FFF2-40B4-BE49-F238E27FC236}">
                <a16:creationId xmlns:a16="http://schemas.microsoft.com/office/drawing/2014/main" id="{171AAF70-95FC-4306-B943-D0665E48FC89}"/>
              </a:ext>
            </a:extLst>
          </p:cNvPr>
          <p:cNvSpPr>
            <a:spLocks noGrp="1" noChangeArrowheads="1"/>
          </p:cNvSpPr>
          <p:nvPr>
            <p:ph type="body" sz="half" idx="1"/>
          </p:nvPr>
        </p:nvSpPr>
        <p:spPr>
          <a:xfrm>
            <a:off x="685800" y="1676400"/>
            <a:ext cx="7848600" cy="4191000"/>
          </a:xfrm>
        </p:spPr>
        <p:txBody>
          <a:bodyPr/>
          <a:lstStyle/>
          <a:p>
            <a:r>
              <a:rPr lang="en-US" altLang="en-US" sz="2200" b="1">
                <a:solidFill>
                  <a:srgbClr val="FF0000"/>
                </a:solidFill>
                <a:sym typeface="Symbol" panose="05050102010706020507" pitchFamily="18" charset="2"/>
              </a:rPr>
              <a:t>Feature selection or extraction</a:t>
            </a:r>
            <a:r>
              <a:rPr lang="en-US" altLang="en-US" sz="2200">
                <a:sym typeface="Symbol" panose="05050102010706020507" pitchFamily="18" charset="2"/>
              </a:rPr>
              <a:t>: In the feature selection, step/stage one chooses the distinguishing features from a set of candidates, while on the other hand, in feature extraction step/stage, we utilize some transformations to generate useful and novel features from the original ones</a:t>
            </a:r>
          </a:p>
          <a:p>
            <a:r>
              <a:rPr lang="en-US" altLang="en-US" sz="2200" b="1">
                <a:solidFill>
                  <a:srgbClr val="FF0000"/>
                </a:solidFill>
                <a:sym typeface="Symbol" panose="05050102010706020507" pitchFamily="18" charset="2"/>
              </a:rPr>
              <a:t>Clustering algorithm design and selection</a:t>
            </a:r>
            <a:r>
              <a:rPr lang="en-US" altLang="en-US" sz="2200">
                <a:sym typeface="Symbol" panose="05050102010706020507" pitchFamily="18" charset="2"/>
              </a:rPr>
              <a:t>: Depending on the proximity measure d(P, Q), one constructs clustering criterion function so that the clustering algorithms may be developed. The main focus of the clustering algorithms is to cluster the objectives in groups based on some predefined criterion</a:t>
            </a:r>
          </a:p>
        </p:txBody>
      </p:sp>
      <p:sp>
        <p:nvSpPr>
          <p:cNvPr id="706564" name="Date Placeholder 9">
            <a:extLst>
              <a:ext uri="{FF2B5EF4-FFF2-40B4-BE49-F238E27FC236}">
                <a16:creationId xmlns:a16="http://schemas.microsoft.com/office/drawing/2014/main" id="{AF635695-BE11-4CEC-B6CE-27DCFDAB25EF}"/>
              </a:ext>
            </a:extLst>
          </p:cNvPr>
          <p:cNvSpPr>
            <a:spLocks noGrp="1"/>
          </p:cNvSpPr>
          <p:nvPr>
            <p:ph type="dt" sz="quarter" idx="10"/>
          </p:nvPr>
        </p:nvSpPr>
        <p:spPr/>
        <p:txBody>
          <a:bodyPr/>
          <a:lstStyle/>
          <a:p>
            <a:pPr>
              <a:defRPr/>
            </a:pPr>
            <a:r>
              <a:rPr lang="en-US" altLang="en-US">
                <a:cs typeface="Arial" charset="0"/>
              </a:rPr>
              <a:t>IME602: MULTIVARIATE STATISTICS (02)</a:t>
            </a:r>
            <a:endParaRPr lang="en-US" altLang="en-US" dirty="0">
              <a:cs typeface="Arial" charset="0"/>
            </a:endParaRPr>
          </a:p>
        </p:txBody>
      </p:sp>
      <p:sp>
        <p:nvSpPr>
          <p:cNvPr id="61445" name="Slide Number Placeholder 10">
            <a:extLst>
              <a:ext uri="{FF2B5EF4-FFF2-40B4-BE49-F238E27FC236}">
                <a16:creationId xmlns:a16="http://schemas.microsoft.com/office/drawing/2014/main" id="{4CF3D60A-39EF-4633-A497-122080C0F24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9241BBF-8264-4F21-A103-DCF7903C8AA5}" type="slidenum">
              <a:rPr lang="en-US" altLang="en-US" sz="1400">
                <a:cs typeface="Arial" panose="020B0604020202020204" pitchFamily="34" charset="0"/>
              </a:rPr>
              <a:pPr>
                <a:spcBef>
                  <a:spcPct val="0"/>
                </a:spcBef>
                <a:buFontTx/>
                <a:buNone/>
              </a:pPr>
              <a:t>30</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588CF399-88C4-4539-8F24-1459079E96AE}"/>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42A0B63C-9CFA-4971-BDE8-FF68CA9A4034}"/>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Fundamental Steps</a:t>
            </a:r>
            <a:r>
              <a:rPr lang="en-US" altLang="en-US" sz="3500"/>
              <a:t> (Contd….)</a:t>
            </a:r>
          </a:p>
        </p:txBody>
      </p:sp>
      <p:sp>
        <p:nvSpPr>
          <p:cNvPr id="63491" name="Rectangle 3">
            <a:extLst>
              <a:ext uri="{FF2B5EF4-FFF2-40B4-BE49-F238E27FC236}">
                <a16:creationId xmlns:a16="http://schemas.microsoft.com/office/drawing/2014/main" id="{4EC4AAFE-85F6-474F-809A-111916419B96}"/>
              </a:ext>
            </a:extLst>
          </p:cNvPr>
          <p:cNvSpPr>
            <a:spLocks noGrp="1" noChangeArrowheads="1"/>
          </p:cNvSpPr>
          <p:nvPr>
            <p:ph type="body" sz="half" idx="1"/>
          </p:nvPr>
        </p:nvSpPr>
        <p:spPr>
          <a:xfrm>
            <a:off x="685800" y="1676400"/>
            <a:ext cx="7848600" cy="4191000"/>
          </a:xfrm>
        </p:spPr>
        <p:txBody>
          <a:bodyPr/>
          <a:lstStyle/>
          <a:p>
            <a:r>
              <a:rPr lang="en-US" altLang="en-US" sz="2500" b="1">
                <a:solidFill>
                  <a:srgbClr val="FF0000"/>
                </a:solidFill>
                <a:sym typeface="Symbol" panose="05050102010706020507" pitchFamily="18" charset="2"/>
              </a:rPr>
              <a:t>Cluster validation</a:t>
            </a:r>
            <a:r>
              <a:rPr lang="en-US" altLang="en-US" sz="2500">
                <a:sym typeface="Symbol" panose="05050102010706020507" pitchFamily="18" charset="2"/>
              </a:rPr>
              <a:t>: Effective validation standards and criteria are important to provide the degree of confidence for the clustering results derived from the used algorithms. This is what is done in the third stage step, which is the clustering validation step/stage</a:t>
            </a:r>
          </a:p>
          <a:p>
            <a:r>
              <a:rPr lang="en-US" altLang="en-US" sz="2500" b="1">
                <a:solidFill>
                  <a:srgbClr val="FF0000"/>
                </a:solidFill>
                <a:sym typeface="Symbol" panose="05050102010706020507" pitchFamily="18" charset="2"/>
              </a:rPr>
              <a:t>Result interpretation</a:t>
            </a:r>
            <a:r>
              <a:rPr lang="en-US" altLang="en-US" sz="2500">
                <a:sym typeface="Symbol" panose="05050102010706020507" pitchFamily="18" charset="2"/>
              </a:rPr>
              <a:t>: The ultimate goal of clustering analysis step/stage is to provide the user with meaningful insights from the original data, so that they can effectively</a:t>
            </a:r>
          </a:p>
        </p:txBody>
      </p:sp>
      <p:sp>
        <p:nvSpPr>
          <p:cNvPr id="706564" name="Date Placeholder 9">
            <a:extLst>
              <a:ext uri="{FF2B5EF4-FFF2-40B4-BE49-F238E27FC236}">
                <a16:creationId xmlns:a16="http://schemas.microsoft.com/office/drawing/2014/main" id="{E337F34A-7D81-4304-8A50-D487D84FDE58}"/>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63493" name="Slide Number Placeholder 10">
            <a:extLst>
              <a:ext uri="{FF2B5EF4-FFF2-40B4-BE49-F238E27FC236}">
                <a16:creationId xmlns:a16="http://schemas.microsoft.com/office/drawing/2014/main" id="{EDB94AEC-390F-4689-BC6B-121E7118B5B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2B30A6-0B14-4964-BB8D-4147973D3C8C}" type="slidenum">
              <a:rPr lang="en-US" altLang="en-US" sz="1400">
                <a:cs typeface="Arial" panose="020B0604020202020204" pitchFamily="34" charset="0"/>
              </a:rPr>
              <a:pPr>
                <a:spcBef>
                  <a:spcPct val="0"/>
                </a:spcBef>
                <a:buFontTx/>
                <a:buNone/>
              </a:pPr>
              <a:t>31</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5507A10E-A8C1-4D2B-8C7A-C9B5E17B7C88}"/>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BE5DD169-AF2D-4B29-B4FD-99701CFE9F93}"/>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General Steps</a:t>
            </a:r>
          </a:p>
        </p:txBody>
      </p:sp>
      <p:sp>
        <p:nvSpPr>
          <p:cNvPr id="65539" name="Rectangle 3">
            <a:extLst>
              <a:ext uri="{FF2B5EF4-FFF2-40B4-BE49-F238E27FC236}">
                <a16:creationId xmlns:a16="http://schemas.microsoft.com/office/drawing/2014/main" id="{5102981E-42EE-4A2D-BD16-90C5E3AC4ABE}"/>
              </a:ext>
            </a:extLst>
          </p:cNvPr>
          <p:cNvSpPr>
            <a:spLocks noGrp="1" noChangeArrowheads="1"/>
          </p:cNvSpPr>
          <p:nvPr>
            <p:ph type="body" sz="half" idx="1"/>
          </p:nvPr>
        </p:nvSpPr>
        <p:spPr>
          <a:xfrm>
            <a:off x="685800" y="1676400"/>
            <a:ext cx="7848600" cy="4191000"/>
          </a:xfrm>
        </p:spPr>
        <p:txBody>
          <a:bodyPr/>
          <a:lstStyle/>
          <a:p>
            <a:pPr marL="514350" indent="-514350" algn="just">
              <a:buFontTx/>
              <a:buAutoNum type="arabicParenR"/>
            </a:pPr>
            <a:r>
              <a:rPr lang="en-US" altLang="en-US" sz="2500">
                <a:sym typeface="Symbol" panose="05050102010706020507" pitchFamily="18" charset="2"/>
              </a:rPr>
              <a:t>Compute the distance matrix D = (d</a:t>
            </a:r>
            <a:r>
              <a:rPr lang="en-US" altLang="en-US" sz="2500" baseline="-25000">
                <a:sym typeface="Symbol" panose="05050102010706020507" pitchFamily="18" charset="2"/>
              </a:rPr>
              <a:t>ij</a:t>
            </a:r>
            <a:r>
              <a:rPr lang="en-US" altLang="en-US" sz="2500">
                <a:sym typeface="Symbol" panose="05050102010706020507" pitchFamily="18" charset="2"/>
              </a:rPr>
              <a:t>); i,j=1,...,n</a:t>
            </a:r>
          </a:p>
          <a:p>
            <a:pPr marL="514350" indent="-514350" algn="just">
              <a:buFontTx/>
              <a:buAutoNum type="arabicParenR"/>
            </a:pPr>
            <a:r>
              <a:rPr lang="en-US" altLang="en-US" sz="2500">
                <a:sym typeface="Symbol" panose="05050102010706020507" pitchFamily="18" charset="2"/>
              </a:rPr>
              <a:t>Find two observations with the smallest distance and put them into one cluster</a:t>
            </a:r>
          </a:p>
          <a:p>
            <a:pPr marL="514350" indent="-514350" algn="just">
              <a:buFontTx/>
              <a:buAutoNum type="arabicParenR"/>
            </a:pPr>
            <a:r>
              <a:rPr lang="en-US" altLang="en-US" sz="2500">
                <a:sym typeface="Symbol" panose="05050102010706020507" pitchFamily="18" charset="2"/>
              </a:rPr>
              <a:t>Compute the distance matrix between the n − 1 clusters</a:t>
            </a:r>
          </a:p>
          <a:p>
            <a:pPr marL="514350" indent="-514350" algn="just">
              <a:buFontTx/>
              <a:buAutoNum type="arabicParenR"/>
            </a:pPr>
            <a:r>
              <a:rPr lang="en-US" altLang="en-US" sz="2500">
                <a:sym typeface="Symbol" panose="05050102010706020507" pitchFamily="18" charset="2"/>
              </a:rPr>
              <a:t>Find two clusters with the smallest intercluster distance and join them</a:t>
            </a:r>
          </a:p>
          <a:p>
            <a:pPr marL="514350" indent="-514350" algn="just">
              <a:buFontTx/>
              <a:buAutoNum type="arabicParenR"/>
            </a:pPr>
            <a:r>
              <a:rPr lang="en-US" altLang="en-US" sz="2500">
                <a:sym typeface="Symbol" panose="05050102010706020507" pitchFamily="18" charset="2"/>
              </a:rPr>
              <a:t>Repeat step # 04 until all observations are combined in one cluster</a:t>
            </a:r>
          </a:p>
        </p:txBody>
      </p:sp>
      <p:sp>
        <p:nvSpPr>
          <p:cNvPr id="706564" name="Date Placeholder 9">
            <a:extLst>
              <a:ext uri="{FF2B5EF4-FFF2-40B4-BE49-F238E27FC236}">
                <a16:creationId xmlns:a16="http://schemas.microsoft.com/office/drawing/2014/main" id="{46BF7E39-520B-4513-A9D7-A8DE67262F1E}"/>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65541" name="Slide Number Placeholder 10">
            <a:extLst>
              <a:ext uri="{FF2B5EF4-FFF2-40B4-BE49-F238E27FC236}">
                <a16:creationId xmlns:a16="http://schemas.microsoft.com/office/drawing/2014/main" id="{C21511E7-E338-41A3-A398-049D883511B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5592744-6AAD-4707-B129-21DC0CD692E9}" type="slidenum">
              <a:rPr lang="en-US" altLang="en-US" sz="1400">
                <a:cs typeface="Arial" panose="020B0604020202020204" pitchFamily="34" charset="0"/>
              </a:rPr>
              <a:pPr>
                <a:spcBef>
                  <a:spcPct val="0"/>
                </a:spcBef>
                <a:buFontTx/>
                <a:buNone/>
              </a:pPr>
              <a:t>32</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F1304DE6-5332-422A-8E08-64F90AAED4D3}"/>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99B4F206-5474-4FAF-90F1-753379A5CC2B}"/>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Distance Measures</a:t>
            </a:r>
          </a:p>
        </p:txBody>
      </p:sp>
      <p:sp>
        <p:nvSpPr>
          <p:cNvPr id="67587" name="Rectangle 3">
            <a:extLst>
              <a:ext uri="{FF2B5EF4-FFF2-40B4-BE49-F238E27FC236}">
                <a16:creationId xmlns:a16="http://schemas.microsoft.com/office/drawing/2014/main" id="{C7833095-AB10-4C92-8190-5CB566F879EB}"/>
              </a:ext>
            </a:extLst>
          </p:cNvPr>
          <p:cNvSpPr>
            <a:spLocks noGrp="1" noChangeArrowheads="1"/>
          </p:cNvSpPr>
          <p:nvPr>
            <p:ph type="body" sz="half" idx="1"/>
          </p:nvPr>
        </p:nvSpPr>
        <p:spPr>
          <a:xfrm>
            <a:off x="685800" y="1676400"/>
            <a:ext cx="7848600" cy="4191000"/>
          </a:xfrm>
        </p:spPr>
        <p:txBody>
          <a:bodyPr/>
          <a:lstStyle/>
          <a:p>
            <a:r>
              <a:rPr lang="en-US" altLang="en-US" sz="2500">
                <a:sym typeface="Symbol" panose="05050102010706020507" pitchFamily="18" charset="2"/>
              </a:rPr>
              <a:t>Distance calculation method</a:t>
            </a:r>
          </a:p>
          <a:p>
            <a:pPr lvl="1">
              <a:buFont typeface="Wingdings" panose="05000000000000000000" pitchFamily="2" charset="2"/>
              <a:buChar char="v"/>
            </a:pPr>
            <a:r>
              <a:rPr lang="en-US" altLang="en-US" sz="2500">
                <a:sym typeface="Symbol" panose="05050102010706020507" pitchFamily="18" charset="2"/>
              </a:rPr>
              <a:t>Linkage: min{d(P,R); d(Q,R)}</a:t>
            </a:r>
          </a:p>
          <a:p>
            <a:pPr lvl="1">
              <a:buFont typeface="Wingdings" panose="05000000000000000000" pitchFamily="2" charset="2"/>
              <a:buChar char="v"/>
            </a:pPr>
            <a:r>
              <a:rPr lang="en-US" altLang="en-US" sz="2500">
                <a:sym typeface="Symbol" panose="05050102010706020507" pitchFamily="18" charset="2"/>
              </a:rPr>
              <a:t>Complete Linkage: max{d(P,R); d(Q,R)}</a:t>
            </a:r>
          </a:p>
          <a:p>
            <a:pPr lvl="1">
              <a:buFont typeface="Wingdings" panose="05000000000000000000" pitchFamily="2" charset="2"/>
              <a:buChar char="v"/>
            </a:pPr>
            <a:r>
              <a:rPr lang="en-US" altLang="en-US" sz="2500">
                <a:sym typeface="Symbol" panose="05050102010706020507" pitchFamily="18" charset="2"/>
              </a:rPr>
              <a:t>Average (weighted) Linkage: max{[w</a:t>
            </a:r>
            <a:r>
              <a:rPr lang="en-US" altLang="en-US" sz="2500" baseline="-25000">
                <a:sym typeface="Symbol" panose="05050102010706020507" pitchFamily="18" charset="2"/>
              </a:rPr>
              <a:t>1</a:t>
            </a:r>
            <a:r>
              <a:rPr lang="en-US" altLang="en-US" sz="2500">
                <a:sym typeface="Symbol" panose="05050102010706020507" pitchFamily="18" charset="2"/>
              </a:rPr>
              <a:t>/(w</a:t>
            </a:r>
            <a:r>
              <a:rPr lang="en-US" altLang="en-US" sz="2500" baseline="-25000">
                <a:sym typeface="Symbol" panose="05050102010706020507" pitchFamily="18" charset="2"/>
              </a:rPr>
              <a:t>1</a:t>
            </a:r>
            <a:r>
              <a:rPr lang="en-US" altLang="en-US" sz="2500">
                <a:sym typeface="Symbol" panose="05050102010706020507" pitchFamily="18" charset="2"/>
              </a:rPr>
              <a:t>+w</a:t>
            </a:r>
            <a:r>
              <a:rPr lang="en-US" altLang="en-US" sz="2500" baseline="-25000">
                <a:sym typeface="Symbol" panose="05050102010706020507" pitchFamily="18" charset="2"/>
              </a:rPr>
              <a:t>2</a:t>
            </a:r>
            <a:r>
              <a:rPr lang="en-US" altLang="en-US" sz="2500">
                <a:sym typeface="Symbol" panose="05050102010706020507" pitchFamily="18" charset="2"/>
              </a:rPr>
              <a:t>)]d(P,R); [w</a:t>
            </a:r>
            <a:r>
              <a:rPr lang="en-US" altLang="en-US" sz="2500" baseline="-25000">
                <a:sym typeface="Symbol" panose="05050102010706020507" pitchFamily="18" charset="2"/>
              </a:rPr>
              <a:t>2</a:t>
            </a:r>
            <a:r>
              <a:rPr lang="en-US" altLang="en-US" sz="2500">
                <a:sym typeface="Symbol" panose="05050102010706020507" pitchFamily="18" charset="2"/>
              </a:rPr>
              <a:t>/(w</a:t>
            </a:r>
            <a:r>
              <a:rPr lang="en-US" altLang="en-US" sz="2500" baseline="-25000">
                <a:sym typeface="Symbol" panose="05050102010706020507" pitchFamily="18" charset="2"/>
              </a:rPr>
              <a:t>1</a:t>
            </a:r>
            <a:r>
              <a:rPr lang="en-US" altLang="en-US" sz="2500">
                <a:sym typeface="Symbol" panose="05050102010706020507" pitchFamily="18" charset="2"/>
              </a:rPr>
              <a:t>+w</a:t>
            </a:r>
            <a:r>
              <a:rPr lang="en-US" altLang="en-US" sz="2500" baseline="-25000">
                <a:sym typeface="Symbol" panose="05050102010706020507" pitchFamily="18" charset="2"/>
              </a:rPr>
              <a:t>2</a:t>
            </a:r>
            <a:r>
              <a:rPr lang="en-US" altLang="en-US" sz="2500">
                <a:sym typeface="Symbol" panose="05050102010706020507" pitchFamily="18" charset="2"/>
              </a:rPr>
              <a:t>)]d(Q,R)}</a:t>
            </a:r>
          </a:p>
          <a:p>
            <a:pPr lvl="1">
              <a:buFont typeface="Wingdings" panose="05000000000000000000" pitchFamily="2" charset="2"/>
              <a:buChar char="v"/>
            </a:pPr>
            <a:r>
              <a:rPr lang="en-US" altLang="en-US" sz="2500">
                <a:sym typeface="Symbol" panose="05050102010706020507" pitchFamily="18" charset="2"/>
              </a:rPr>
              <a:t>Median:{d</a:t>
            </a:r>
            <a:r>
              <a:rPr lang="en-US" altLang="en-US" sz="2500" baseline="30000">
                <a:sym typeface="Symbol" panose="05050102010706020507" pitchFamily="18" charset="2"/>
              </a:rPr>
              <a:t>2</a:t>
            </a:r>
            <a:r>
              <a:rPr lang="en-US" altLang="en-US" sz="2500">
                <a:sym typeface="Symbol" panose="05050102010706020507" pitchFamily="18" charset="2"/>
              </a:rPr>
              <a:t>(P,R) + d</a:t>
            </a:r>
            <a:r>
              <a:rPr lang="en-US" altLang="en-US" sz="2500" baseline="30000">
                <a:sym typeface="Symbol" panose="05050102010706020507" pitchFamily="18" charset="2"/>
              </a:rPr>
              <a:t>2</a:t>
            </a:r>
            <a:r>
              <a:rPr lang="en-US" altLang="en-US" sz="2500">
                <a:sym typeface="Symbol" panose="05050102010706020507" pitchFamily="18" charset="2"/>
              </a:rPr>
              <a:t>(Q,R)}/2 – d</a:t>
            </a:r>
            <a:r>
              <a:rPr lang="en-US" altLang="en-US" sz="2500" baseline="30000">
                <a:sym typeface="Symbol" panose="05050102010706020507" pitchFamily="18" charset="2"/>
              </a:rPr>
              <a:t>2</a:t>
            </a:r>
            <a:r>
              <a:rPr lang="en-US" altLang="en-US" sz="2500">
                <a:sym typeface="Symbol" panose="05050102010706020507" pitchFamily="18" charset="2"/>
              </a:rPr>
              <a:t>(P,Q)/4</a:t>
            </a:r>
          </a:p>
          <a:p>
            <a:pPr lvl="1">
              <a:buFont typeface="Wingdings" panose="05000000000000000000" pitchFamily="2" charset="2"/>
              <a:buChar char="v"/>
            </a:pPr>
            <a:r>
              <a:rPr lang="en-US" altLang="en-US" sz="2500">
                <a:sym typeface="Symbol" panose="05050102010706020507" pitchFamily="18" charset="2"/>
              </a:rPr>
              <a:t>Centroid: {w</a:t>
            </a:r>
            <a:r>
              <a:rPr lang="en-US" altLang="en-US" sz="2500" baseline="-25000">
                <a:sym typeface="Symbol" panose="05050102010706020507" pitchFamily="18" charset="2"/>
              </a:rPr>
              <a:t>1</a:t>
            </a:r>
            <a:r>
              <a:rPr lang="en-US" altLang="en-US" sz="2500">
                <a:sym typeface="Symbol" panose="05050102010706020507" pitchFamily="18" charset="2"/>
              </a:rPr>
              <a:t>/(w</a:t>
            </a:r>
            <a:r>
              <a:rPr lang="en-US" altLang="en-US" sz="2500" baseline="-25000">
                <a:sym typeface="Symbol" panose="05050102010706020507" pitchFamily="18" charset="2"/>
              </a:rPr>
              <a:t>1</a:t>
            </a:r>
            <a:r>
              <a:rPr lang="en-US" altLang="en-US" sz="2500">
                <a:sym typeface="Symbol" panose="05050102010706020507" pitchFamily="18" charset="2"/>
              </a:rPr>
              <a:t>+w</a:t>
            </a:r>
            <a:r>
              <a:rPr lang="en-US" altLang="en-US" sz="2500" baseline="-25000">
                <a:sym typeface="Symbol" panose="05050102010706020507" pitchFamily="18" charset="2"/>
              </a:rPr>
              <a:t>2</a:t>
            </a:r>
            <a:r>
              <a:rPr lang="en-US" altLang="en-US" sz="2500">
                <a:sym typeface="Symbol" panose="05050102010706020507" pitchFamily="18" charset="2"/>
              </a:rPr>
              <a:t>)} d</a:t>
            </a:r>
            <a:r>
              <a:rPr lang="en-US" altLang="en-US" sz="2500" baseline="30000">
                <a:sym typeface="Symbol" panose="05050102010706020507" pitchFamily="18" charset="2"/>
              </a:rPr>
              <a:t>2</a:t>
            </a:r>
            <a:r>
              <a:rPr lang="en-US" altLang="en-US" sz="2500">
                <a:sym typeface="Symbol" panose="05050102010706020507" pitchFamily="18" charset="2"/>
              </a:rPr>
              <a:t>(P,R) + {w</a:t>
            </a:r>
            <a:r>
              <a:rPr lang="en-US" altLang="en-US" sz="2500" baseline="-25000">
                <a:sym typeface="Symbol" panose="05050102010706020507" pitchFamily="18" charset="2"/>
              </a:rPr>
              <a:t>2</a:t>
            </a:r>
            <a:r>
              <a:rPr lang="en-US" altLang="en-US" sz="2500">
                <a:sym typeface="Symbol" panose="05050102010706020507" pitchFamily="18" charset="2"/>
              </a:rPr>
              <a:t>/(w</a:t>
            </a:r>
            <a:r>
              <a:rPr lang="en-US" altLang="en-US" sz="2500" baseline="-25000">
                <a:sym typeface="Symbol" panose="05050102010706020507" pitchFamily="18" charset="2"/>
              </a:rPr>
              <a:t>1</a:t>
            </a:r>
            <a:r>
              <a:rPr lang="en-US" altLang="en-US" sz="2500">
                <a:sym typeface="Symbol" panose="05050102010706020507" pitchFamily="18" charset="2"/>
              </a:rPr>
              <a:t>+w</a:t>
            </a:r>
            <a:r>
              <a:rPr lang="en-US" altLang="en-US" sz="2500" baseline="-25000">
                <a:sym typeface="Symbol" panose="05050102010706020507" pitchFamily="18" charset="2"/>
              </a:rPr>
              <a:t>2</a:t>
            </a:r>
            <a:r>
              <a:rPr lang="en-US" altLang="en-US" sz="2500">
                <a:sym typeface="Symbol" panose="05050102010706020507" pitchFamily="18" charset="2"/>
              </a:rPr>
              <a:t>)} d</a:t>
            </a:r>
            <a:r>
              <a:rPr lang="en-US" altLang="en-US" sz="2500" baseline="30000">
                <a:sym typeface="Symbol" panose="05050102010706020507" pitchFamily="18" charset="2"/>
              </a:rPr>
              <a:t>2</a:t>
            </a:r>
            <a:r>
              <a:rPr lang="en-US" altLang="en-US" sz="2500">
                <a:sym typeface="Symbol" panose="05050102010706020507" pitchFamily="18" charset="2"/>
              </a:rPr>
              <a:t>(Q,R) - {w</a:t>
            </a:r>
            <a:r>
              <a:rPr lang="en-US" altLang="en-US" sz="2500" baseline="-25000">
                <a:sym typeface="Symbol" panose="05050102010706020507" pitchFamily="18" charset="2"/>
              </a:rPr>
              <a:t>1</a:t>
            </a:r>
            <a:r>
              <a:rPr lang="en-US" altLang="en-US" sz="2500">
                <a:sym typeface="Symbol" panose="05050102010706020507" pitchFamily="18" charset="2"/>
              </a:rPr>
              <a:t>w</a:t>
            </a:r>
            <a:r>
              <a:rPr lang="en-US" altLang="en-US" sz="2500" baseline="-25000">
                <a:sym typeface="Symbol" panose="05050102010706020507" pitchFamily="18" charset="2"/>
              </a:rPr>
              <a:t>2</a:t>
            </a:r>
            <a:r>
              <a:rPr lang="en-US" altLang="en-US" sz="2500">
                <a:sym typeface="Symbol" panose="05050102010706020507" pitchFamily="18" charset="2"/>
              </a:rPr>
              <a:t>/(w</a:t>
            </a:r>
            <a:r>
              <a:rPr lang="en-US" altLang="en-US" sz="2500" baseline="-25000">
                <a:sym typeface="Symbol" panose="05050102010706020507" pitchFamily="18" charset="2"/>
              </a:rPr>
              <a:t>1</a:t>
            </a:r>
            <a:r>
              <a:rPr lang="en-US" altLang="en-US" sz="2500">
                <a:sym typeface="Symbol" panose="05050102010706020507" pitchFamily="18" charset="2"/>
              </a:rPr>
              <a:t>+w</a:t>
            </a:r>
            <a:r>
              <a:rPr lang="en-US" altLang="en-US" sz="2500" baseline="-25000">
                <a:sym typeface="Symbol" panose="05050102010706020507" pitchFamily="18" charset="2"/>
              </a:rPr>
              <a:t>2</a:t>
            </a:r>
            <a:r>
              <a:rPr lang="en-US" altLang="en-US" sz="2500">
                <a:sym typeface="Symbol" panose="05050102010706020507" pitchFamily="18" charset="2"/>
              </a:rPr>
              <a:t>)</a:t>
            </a:r>
            <a:r>
              <a:rPr lang="en-US" altLang="en-US" sz="2500" baseline="30000">
                <a:sym typeface="Symbol" panose="05050102010706020507" pitchFamily="18" charset="2"/>
              </a:rPr>
              <a:t>2</a:t>
            </a:r>
            <a:r>
              <a:rPr lang="en-US" altLang="en-US" sz="2500">
                <a:sym typeface="Symbol" panose="05050102010706020507" pitchFamily="18" charset="2"/>
              </a:rPr>
              <a:t>} d</a:t>
            </a:r>
            <a:r>
              <a:rPr lang="en-US" altLang="en-US" sz="2500" baseline="30000">
                <a:sym typeface="Symbol" panose="05050102010706020507" pitchFamily="18" charset="2"/>
              </a:rPr>
              <a:t>2</a:t>
            </a:r>
            <a:r>
              <a:rPr lang="en-US" altLang="en-US" sz="2500">
                <a:sym typeface="Symbol" panose="05050102010706020507" pitchFamily="18" charset="2"/>
              </a:rPr>
              <a:t>(P,Q) </a:t>
            </a:r>
          </a:p>
          <a:p>
            <a:pPr lvl="1">
              <a:buFont typeface="Wingdings" panose="05000000000000000000" pitchFamily="2" charset="2"/>
              <a:buChar char="v"/>
            </a:pPr>
            <a:r>
              <a:rPr lang="en-US" altLang="en-US" sz="2500">
                <a:sym typeface="Symbol" panose="05050102010706020507" pitchFamily="18" charset="2"/>
              </a:rPr>
              <a:t>Ward Method</a:t>
            </a:r>
          </a:p>
          <a:p>
            <a:pPr lvl="1">
              <a:buFont typeface="Wingdings" panose="05000000000000000000" pitchFamily="2" charset="2"/>
              <a:buChar char="v"/>
            </a:pPr>
            <a:endParaRPr lang="en-US" altLang="en-US" sz="2500">
              <a:sym typeface="Symbol" panose="05050102010706020507" pitchFamily="18" charset="2"/>
            </a:endParaRPr>
          </a:p>
        </p:txBody>
      </p:sp>
      <p:sp>
        <p:nvSpPr>
          <p:cNvPr id="706564" name="Date Placeholder 9">
            <a:extLst>
              <a:ext uri="{FF2B5EF4-FFF2-40B4-BE49-F238E27FC236}">
                <a16:creationId xmlns:a16="http://schemas.microsoft.com/office/drawing/2014/main" id="{86294B3E-8C57-4405-B71E-15AA12D32F78}"/>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67589" name="Slide Number Placeholder 10">
            <a:extLst>
              <a:ext uri="{FF2B5EF4-FFF2-40B4-BE49-F238E27FC236}">
                <a16:creationId xmlns:a16="http://schemas.microsoft.com/office/drawing/2014/main" id="{4F79E3C2-DFFF-42DD-AD72-3A58234A31E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2D340C2-12EA-49A9-92C2-D244A2AD2F00}" type="slidenum">
              <a:rPr lang="en-US" altLang="en-US" sz="1400">
                <a:cs typeface="Arial" panose="020B0604020202020204" pitchFamily="34" charset="0"/>
              </a:rPr>
              <a:pPr>
                <a:spcBef>
                  <a:spcPct val="0"/>
                </a:spcBef>
                <a:buFontTx/>
                <a:buNone/>
              </a:pPr>
              <a:t>33</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A8B32574-8E21-4E84-BBCC-9CF776A99426}"/>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AE5113A8-896B-4A45-82B7-A9D1EE37E591}"/>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Distance Measures</a:t>
            </a:r>
            <a:r>
              <a:rPr lang="en-US" altLang="en-US" sz="3500"/>
              <a:t> (contd….)</a:t>
            </a:r>
          </a:p>
        </p:txBody>
      </p:sp>
      <p:sp>
        <p:nvSpPr>
          <p:cNvPr id="69635" name="Rectangle 3">
            <a:extLst>
              <a:ext uri="{FF2B5EF4-FFF2-40B4-BE49-F238E27FC236}">
                <a16:creationId xmlns:a16="http://schemas.microsoft.com/office/drawing/2014/main" id="{4C47139B-BD42-4930-A2FD-DBC7CBABB8FB}"/>
              </a:ext>
            </a:extLst>
          </p:cNvPr>
          <p:cNvSpPr>
            <a:spLocks noGrp="1" noChangeArrowheads="1"/>
          </p:cNvSpPr>
          <p:nvPr>
            <p:ph type="body" sz="half" idx="1"/>
          </p:nvPr>
        </p:nvSpPr>
        <p:spPr>
          <a:xfrm>
            <a:off x="685800" y="1676400"/>
            <a:ext cx="7848600" cy="4191000"/>
          </a:xfrm>
        </p:spPr>
        <p:txBody>
          <a:bodyPr/>
          <a:lstStyle/>
          <a:p>
            <a:r>
              <a:rPr lang="en-US" altLang="en-US" sz="2700">
                <a:sym typeface="Symbol" panose="05050102010706020507" pitchFamily="18" charset="2"/>
              </a:rPr>
              <a:t>Other ideas of distance calculation</a:t>
            </a:r>
          </a:p>
          <a:p>
            <a:pPr lvl="1">
              <a:buFont typeface="Wingdings" panose="05000000000000000000" pitchFamily="2" charset="2"/>
              <a:buChar char="v"/>
            </a:pPr>
            <a:r>
              <a:rPr lang="en-US" altLang="en-US" sz="2700">
                <a:sym typeface="Symbol" panose="05050102010706020507" pitchFamily="18" charset="2"/>
              </a:rPr>
              <a:t>Sum of Square distance</a:t>
            </a:r>
          </a:p>
          <a:p>
            <a:pPr lvl="1">
              <a:buFont typeface="Wingdings" panose="05000000000000000000" pitchFamily="2" charset="2"/>
              <a:buChar char="v"/>
            </a:pPr>
            <a:r>
              <a:rPr lang="en-US" altLang="en-US" sz="2700">
                <a:sym typeface="Symbol" panose="05050102010706020507" pitchFamily="18" charset="2"/>
              </a:rPr>
              <a:t>Mean absolute error (MAE)</a:t>
            </a:r>
          </a:p>
          <a:p>
            <a:pPr lvl="1">
              <a:buFont typeface="Wingdings" panose="05000000000000000000" pitchFamily="2" charset="2"/>
              <a:buChar char="v"/>
            </a:pPr>
            <a:r>
              <a:rPr lang="en-US" altLang="en-US" sz="2700">
                <a:sym typeface="Symbol" panose="05050102010706020507" pitchFamily="18" charset="2"/>
              </a:rPr>
              <a:t>Mean squared error (MSE)</a:t>
            </a:r>
          </a:p>
          <a:p>
            <a:pPr lvl="1">
              <a:buFont typeface="Wingdings" panose="05000000000000000000" pitchFamily="2" charset="2"/>
              <a:buChar char="v"/>
            </a:pPr>
            <a:r>
              <a:rPr lang="en-US" altLang="en-US" sz="2700">
                <a:sym typeface="Symbol" panose="05050102010706020507" pitchFamily="18" charset="2"/>
              </a:rPr>
              <a:t>Minkowski distance</a:t>
            </a:r>
          </a:p>
          <a:p>
            <a:pPr lvl="1">
              <a:buFont typeface="Wingdings" panose="05000000000000000000" pitchFamily="2" charset="2"/>
              <a:buChar char="v"/>
            </a:pPr>
            <a:r>
              <a:rPr lang="en-US" altLang="en-US" sz="2700">
                <a:sym typeface="Symbol" panose="05050102010706020507" pitchFamily="18" charset="2"/>
              </a:rPr>
              <a:t>Canberra distance</a:t>
            </a:r>
          </a:p>
          <a:p>
            <a:pPr lvl="1">
              <a:buFont typeface="Wingdings" panose="05000000000000000000" pitchFamily="2" charset="2"/>
              <a:buChar char="v"/>
            </a:pPr>
            <a:r>
              <a:rPr lang="en-US" altLang="en-US" sz="2700">
                <a:sym typeface="Symbol" panose="05050102010706020507" pitchFamily="18" charset="2"/>
              </a:rPr>
              <a:t>Distance measure based on inequality measures</a:t>
            </a:r>
          </a:p>
        </p:txBody>
      </p:sp>
      <p:sp>
        <p:nvSpPr>
          <p:cNvPr id="706564" name="Date Placeholder 9">
            <a:extLst>
              <a:ext uri="{FF2B5EF4-FFF2-40B4-BE49-F238E27FC236}">
                <a16:creationId xmlns:a16="http://schemas.microsoft.com/office/drawing/2014/main" id="{D840243B-6865-49CD-AB6D-1753A1A482CA}"/>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69637" name="Slide Number Placeholder 10">
            <a:extLst>
              <a:ext uri="{FF2B5EF4-FFF2-40B4-BE49-F238E27FC236}">
                <a16:creationId xmlns:a16="http://schemas.microsoft.com/office/drawing/2014/main" id="{8193F466-9A6B-4563-BDCD-FCCD1E3193D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C17AD5-CED1-4F5B-90C0-ECDBC68E7711}" type="slidenum">
              <a:rPr lang="en-US" altLang="en-US" sz="1400">
                <a:cs typeface="Arial" panose="020B0604020202020204" pitchFamily="34" charset="0"/>
              </a:rPr>
              <a:pPr>
                <a:spcBef>
                  <a:spcPct val="0"/>
                </a:spcBef>
                <a:buFontTx/>
                <a:buNone/>
              </a:pPr>
              <a:t>34</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7181A26F-5F2A-4DA3-A970-5DD9AAB30D12}"/>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D28BEC18-3661-4B16-B052-29CE6DB60A0D}"/>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Similarity Measures</a:t>
            </a:r>
          </a:p>
        </p:txBody>
      </p:sp>
      <p:sp>
        <p:nvSpPr>
          <p:cNvPr id="71683" name="Rectangle 3">
            <a:extLst>
              <a:ext uri="{FF2B5EF4-FFF2-40B4-BE49-F238E27FC236}">
                <a16:creationId xmlns:a16="http://schemas.microsoft.com/office/drawing/2014/main" id="{DEA58A3B-2DB5-4142-84B9-5B4A40A0F8C1}"/>
              </a:ext>
            </a:extLst>
          </p:cNvPr>
          <p:cNvSpPr>
            <a:spLocks noGrp="1" noChangeArrowheads="1"/>
          </p:cNvSpPr>
          <p:nvPr>
            <p:ph type="body" sz="half" idx="1"/>
          </p:nvPr>
        </p:nvSpPr>
        <p:spPr>
          <a:xfrm>
            <a:off x="685800" y="1676400"/>
            <a:ext cx="7848600" cy="4191000"/>
          </a:xfrm>
        </p:spPr>
        <p:txBody>
          <a:bodyPr/>
          <a:lstStyle/>
          <a:p>
            <a:r>
              <a:rPr lang="en-US" altLang="en-US" sz="2500">
                <a:sym typeface="Symbol" panose="05050102010706020507" pitchFamily="18" charset="2"/>
              </a:rPr>
              <a:t>Ideas of similarity</a:t>
            </a:r>
          </a:p>
          <a:p>
            <a:pPr lvl="1">
              <a:buFont typeface="Wingdings" panose="05000000000000000000" pitchFamily="2" charset="2"/>
              <a:buChar char="v"/>
            </a:pPr>
            <a:r>
              <a:rPr lang="en-US" altLang="en-US" sz="2500">
                <a:sym typeface="Symbol" panose="05050102010706020507" pitchFamily="18" charset="2"/>
              </a:rPr>
              <a:t>Pearson correlation</a:t>
            </a:r>
          </a:p>
          <a:p>
            <a:pPr lvl="1">
              <a:buFont typeface="Wingdings" panose="05000000000000000000" pitchFamily="2" charset="2"/>
              <a:buChar char="v"/>
            </a:pPr>
            <a:r>
              <a:rPr lang="en-US" altLang="en-US" sz="2500">
                <a:sym typeface="Symbol" panose="05050102010706020507" pitchFamily="18" charset="2"/>
              </a:rPr>
              <a:t>Spearman correlation</a:t>
            </a:r>
          </a:p>
          <a:p>
            <a:pPr lvl="1">
              <a:buFont typeface="Wingdings" panose="05000000000000000000" pitchFamily="2" charset="2"/>
              <a:buChar char="v"/>
            </a:pPr>
            <a:r>
              <a:rPr lang="en-US" altLang="en-US" sz="2500">
                <a:sym typeface="Symbol" panose="05050102010706020507" pitchFamily="18" charset="2"/>
              </a:rPr>
              <a:t>Jaccard coefficient</a:t>
            </a:r>
          </a:p>
          <a:p>
            <a:pPr lvl="1">
              <a:buFont typeface="Wingdings" panose="05000000000000000000" pitchFamily="2" charset="2"/>
              <a:buChar char="v"/>
            </a:pPr>
            <a:r>
              <a:rPr lang="en-US" altLang="en-US" sz="2500">
                <a:sym typeface="Symbol" panose="05050102010706020507" pitchFamily="18" charset="2"/>
              </a:rPr>
              <a:t>Tanimoto coefficient</a:t>
            </a:r>
          </a:p>
          <a:p>
            <a:pPr lvl="1">
              <a:buFont typeface="Wingdings" panose="05000000000000000000" pitchFamily="2" charset="2"/>
              <a:buChar char="v"/>
            </a:pPr>
            <a:r>
              <a:rPr lang="en-US" altLang="en-US" sz="2500">
                <a:sym typeface="Symbol" panose="05050102010706020507" pitchFamily="18" charset="2"/>
              </a:rPr>
              <a:t>Sample Matching coefficient</a:t>
            </a:r>
          </a:p>
          <a:p>
            <a:pPr lvl="1">
              <a:buFont typeface="Wingdings" panose="05000000000000000000" pitchFamily="2" charset="2"/>
              <a:buChar char="v"/>
            </a:pPr>
            <a:r>
              <a:rPr lang="en-US" altLang="en-US" sz="2500">
                <a:sym typeface="Symbol" panose="05050102010706020507" pitchFamily="18" charset="2"/>
              </a:rPr>
              <a:t>Russel ad Rao coefficient</a:t>
            </a:r>
          </a:p>
          <a:p>
            <a:pPr lvl="1">
              <a:buFont typeface="Wingdings" panose="05000000000000000000" pitchFamily="2" charset="2"/>
              <a:buChar char="v"/>
            </a:pPr>
            <a:r>
              <a:rPr lang="en-US" altLang="en-US" sz="2500">
                <a:sym typeface="Symbol" panose="05050102010706020507" pitchFamily="18" charset="2"/>
              </a:rPr>
              <a:t>Dice coefficient</a:t>
            </a:r>
          </a:p>
          <a:p>
            <a:pPr lvl="1">
              <a:buFont typeface="Wingdings" panose="05000000000000000000" pitchFamily="2" charset="2"/>
              <a:buChar char="v"/>
            </a:pPr>
            <a:r>
              <a:rPr lang="en-US" altLang="en-US" sz="2500">
                <a:sym typeface="Symbol" panose="05050102010706020507" pitchFamily="18" charset="2"/>
              </a:rPr>
              <a:t>Kulczynski coefficient</a:t>
            </a:r>
          </a:p>
          <a:p>
            <a:pPr lvl="1">
              <a:buFont typeface="Wingdings" panose="05000000000000000000" pitchFamily="2" charset="2"/>
              <a:buChar char="v"/>
            </a:pPr>
            <a:endParaRPr lang="en-US" altLang="en-US" sz="2500">
              <a:sym typeface="Symbol" panose="05050102010706020507" pitchFamily="18" charset="2"/>
            </a:endParaRPr>
          </a:p>
        </p:txBody>
      </p:sp>
      <p:sp>
        <p:nvSpPr>
          <p:cNvPr id="706564" name="Date Placeholder 9">
            <a:extLst>
              <a:ext uri="{FF2B5EF4-FFF2-40B4-BE49-F238E27FC236}">
                <a16:creationId xmlns:a16="http://schemas.microsoft.com/office/drawing/2014/main" id="{EE80DEB2-4854-4D10-B78D-0C20529581D4}"/>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71685" name="Slide Number Placeholder 10">
            <a:extLst>
              <a:ext uri="{FF2B5EF4-FFF2-40B4-BE49-F238E27FC236}">
                <a16:creationId xmlns:a16="http://schemas.microsoft.com/office/drawing/2014/main" id="{8083E5A2-7AC1-4E92-B481-0D41BEB549B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654DDF1-6145-4613-8C20-DE1D90C95EC4}" type="slidenum">
              <a:rPr lang="en-US" altLang="en-US" sz="1400">
                <a:cs typeface="Arial" panose="020B0604020202020204" pitchFamily="34" charset="0"/>
              </a:rPr>
              <a:pPr>
                <a:spcBef>
                  <a:spcPct val="0"/>
                </a:spcBef>
                <a:buFontTx/>
                <a:buNone/>
              </a:pPr>
              <a:t>35</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143A8EB0-0CA1-481F-B15C-CCE63C78F08F}"/>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a:extLst>
              <a:ext uri="{FF2B5EF4-FFF2-40B4-BE49-F238E27FC236}">
                <a16:creationId xmlns:a16="http://schemas.microsoft.com/office/drawing/2014/main" id="{0AC43536-5152-404F-A129-EFAD7ED96576}"/>
              </a:ext>
            </a:extLst>
          </p:cNvPr>
          <p:cNvSpPr>
            <a:spLocks noGrp="1" noChangeArrowheads="1"/>
          </p:cNvSpPr>
          <p:nvPr>
            <p:ph type="title"/>
          </p:nvPr>
        </p:nvSpPr>
        <p:spPr/>
        <p:txBody>
          <a:bodyPr/>
          <a:lstStyle/>
          <a:p>
            <a:r>
              <a:rPr lang="en-US" altLang="en-US" sz="3500"/>
              <a:t>Cluster Analysis: </a:t>
            </a:r>
            <a:r>
              <a:rPr lang="en-US" altLang="en-US" sz="3500" b="1">
                <a:solidFill>
                  <a:srgbClr val="0000FF"/>
                </a:solidFill>
              </a:rPr>
              <a:t>Idea of distance Measure</a:t>
            </a:r>
            <a:endParaRPr lang="en-IN" altLang="en-US" sz="3500" b="1">
              <a:solidFill>
                <a:srgbClr val="0000FF"/>
              </a:solidFill>
            </a:endParaRPr>
          </a:p>
        </p:txBody>
      </p:sp>
      <p:sp>
        <p:nvSpPr>
          <p:cNvPr id="4" name="Date Placeholder 3">
            <a:extLst>
              <a:ext uri="{FF2B5EF4-FFF2-40B4-BE49-F238E27FC236}">
                <a16:creationId xmlns:a16="http://schemas.microsoft.com/office/drawing/2014/main" id="{32FB94D6-3EC4-4417-9D5C-5CE1C8B5CFFB}"/>
              </a:ext>
            </a:extLst>
          </p:cNvPr>
          <p:cNvSpPr>
            <a:spLocks noGrp="1"/>
          </p:cNvSpPr>
          <p:nvPr>
            <p:ph type="dt" sz="quarter" idx="10"/>
          </p:nvPr>
        </p:nvSpPr>
        <p:spPr/>
        <p:txBody>
          <a:bodyPr/>
          <a:lstStyle/>
          <a:p>
            <a:pPr>
              <a:defRPr/>
            </a:pPr>
            <a:r>
              <a:rPr lang="en-US"/>
              <a:t>IME602: MULTIVARIATE STATISTICS (02)</a:t>
            </a:r>
          </a:p>
        </p:txBody>
      </p:sp>
      <p:sp>
        <p:nvSpPr>
          <p:cNvPr id="5" name="Footer Placeholder 4">
            <a:extLst>
              <a:ext uri="{FF2B5EF4-FFF2-40B4-BE49-F238E27FC236}">
                <a16:creationId xmlns:a16="http://schemas.microsoft.com/office/drawing/2014/main" id="{21A05382-1D98-4A87-B427-2AEB006EE5E6}"/>
              </a:ext>
            </a:extLst>
          </p:cNvPr>
          <p:cNvSpPr>
            <a:spLocks noGrp="1"/>
          </p:cNvSpPr>
          <p:nvPr>
            <p:ph type="ftr" sz="quarter" idx="11"/>
          </p:nvPr>
        </p:nvSpPr>
        <p:spPr/>
        <p:txBody>
          <a:bodyPr/>
          <a:lstStyle/>
          <a:p>
            <a:pPr>
              <a:defRPr/>
            </a:pPr>
            <a:r>
              <a:rPr lang="en-US"/>
              <a:t>RNSengupta,IME Department,IIT Kanpur,INDIA</a:t>
            </a:r>
          </a:p>
        </p:txBody>
      </p:sp>
      <p:sp>
        <p:nvSpPr>
          <p:cNvPr id="73733" name="Slide Number Placeholder 5">
            <a:extLst>
              <a:ext uri="{FF2B5EF4-FFF2-40B4-BE49-F238E27FC236}">
                <a16:creationId xmlns:a16="http://schemas.microsoft.com/office/drawing/2014/main" id="{F342C72B-13A3-4E49-A36B-F8BC92946AE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7BB90F-3F96-47D0-8B43-92E40CAAE1A4}" type="slidenum">
              <a:rPr lang="en-US" altLang="en-US" sz="1400"/>
              <a:pPr>
                <a:spcBef>
                  <a:spcPct val="0"/>
                </a:spcBef>
                <a:buFontTx/>
                <a:buNone/>
              </a:pPr>
              <a:t>36</a:t>
            </a:fld>
            <a:endParaRPr lang="en-US" altLang="en-US" sz="1400"/>
          </a:p>
        </p:txBody>
      </p:sp>
      <p:pic>
        <p:nvPicPr>
          <p:cNvPr id="73734" name="Picture 3">
            <a:extLst>
              <a:ext uri="{FF2B5EF4-FFF2-40B4-BE49-F238E27FC236}">
                <a16:creationId xmlns:a16="http://schemas.microsoft.com/office/drawing/2014/main" id="{AD85D1C1-CE76-4628-B2F5-732BAF110B5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28638" y="1485900"/>
            <a:ext cx="8186737" cy="4278313"/>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D34A651D-669F-453D-A0E2-063AE95B6401}"/>
              </a:ext>
            </a:extLst>
          </p:cNvPr>
          <p:cNvSpPr>
            <a:spLocks noGrp="1" noChangeArrowheads="1"/>
          </p:cNvSpPr>
          <p:nvPr>
            <p:ph type="title"/>
          </p:nvPr>
        </p:nvSpPr>
        <p:spPr/>
        <p:txBody>
          <a:bodyPr/>
          <a:lstStyle/>
          <a:p>
            <a:r>
              <a:rPr lang="en-US" altLang="en-US" sz="3500"/>
              <a:t>Cluster Analysis: </a:t>
            </a:r>
            <a:r>
              <a:rPr lang="en-US" altLang="en-US" sz="3500" b="1">
                <a:solidFill>
                  <a:srgbClr val="0000FF"/>
                </a:solidFill>
              </a:rPr>
              <a:t>Idea of distance Measure</a:t>
            </a:r>
            <a:r>
              <a:rPr lang="en-US" altLang="en-US" sz="3500"/>
              <a:t> (contd…)</a:t>
            </a:r>
            <a:endParaRPr lang="en-US" altLang="en-US" sz="3500" b="1">
              <a:solidFill>
                <a:srgbClr val="0000FF"/>
              </a:solidFill>
            </a:endParaRPr>
          </a:p>
        </p:txBody>
      </p:sp>
      <p:sp>
        <p:nvSpPr>
          <p:cNvPr id="3" name="Content Placeholder 2">
            <a:extLst>
              <a:ext uri="{FF2B5EF4-FFF2-40B4-BE49-F238E27FC236}">
                <a16:creationId xmlns:a16="http://schemas.microsoft.com/office/drawing/2014/main" id="{2271227E-9E92-4857-B74B-6C295D33428E}"/>
              </a:ext>
            </a:extLst>
          </p:cNvPr>
          <p:cNvSpPr>
            <a:spLocks noGrp="1" noRot="1" noChangeAspect="1" noMove="1" noResize="1" noEditPoints="1" noAdjustHandles="1" noChangeArrowheads="1" noChangeShapeType="1" noTextEdit="1"/>
          </p:cNvSpPr>
          <p:nvPr>
            <p:ph idx="1"/>
          </p:nvPr>
        </p:nvSpPr>
        <p:spPr>
          <a:xfrm>
            <a:off x="648529" y="1825625"/>
            <a:ext cx="7886700" cy="4351338"/>
          </a:xfrm>
          <a:blipFill>
            <a:blip r:embed="rId2" cstate="print"/>
            <a:stretch>
              <a:fillRect l="-1217" t="-2801" r="-1333"/>
            </a:stretch>
          </a:blipFill>
          <a:ln>
            <a:miter lim="800000"/>
            <a:headEnd/>
            <a:tailEnd/>
          </a:ln>
        </p:spPr>
        <p:txBody>
          <a:bodyPr/>
          <a:lstStyle/>
          <a:p>
            <a:pPr>
              <a:defRPr/>
            </a:pPr>
            <a:r>
              <a:rPr lang="en-US">
                <a:noFill/>
              </a:rPr>
              <a:t> </a:t>
            </a:r>
          </a:p>
        </p:txBody>
      </p:sp>
      <p:sp>
        <p:nvSpPr>
          <p:cNvPr id="4" name="Date Placeholder 3">
            <a:extLst>
              <a:ext uri="{FF2B5EF4-FFF2-40B4-BE49-F238E27FC236}">
                <a16:creationId xmlns:a16="http://schemas.microsoft.com/office/drawing/2014/main" id="{0E21D307-70F8-4D15-AB98-0ECC836D073D}"/>
              </a:ext>
            </a:extLst>
          </p:cNvPr>
          <p:cNvSpPr>
            <a:spLocks noGrp="1"/>
          </p:cNvSpPr>
          <p:nvPr>
            <p:ph type="dt" sz="quarter" idx="10"/>
          </p:nvPr>
        </p:nvSpPr>
        <p:spPr/>
        <p:txBody>
          <a:bodyPr/>
          <a:lstStyle/>
          <a:p>
            <a:pPr>
              <a:defRPr/>
            </a:pPr>
            <a:r>
              <a:rPr lang="en-US"/>
              <a:t>IME602: MULTIVARIATE STATISTICS (02)</a:t>
            </a:r>
          </a:p>
        </p:txBody>
      </p:sp>
      <p:sp>
        <p:nvSpPr>
          <p:cNvPr id="5" name="Footer Placeholder 4">
            <a:extLst>
              <a:ext uri="{FF2B5EF4-FFF2-40B4-BE49-F238E27FC236}">
                <a16:creationId xmlns:a16="http://schemas.microsoft.com/office/drawing/2014/main" id="{55E0CF40-F8DE-4991-A2E6-D793908F91E8}"/>
              </a:ext>
            </a:extLst>
          </p:cNvPr>
          <p:cNvSpPr>
            <a:spLocks noGrp="1"/>
          </p:cNvSpPr>
          <p:nvPr>
            <p:ph type="ftr" sz="quarter" idx="11"/>
          </p:nvPr>
        </p:nvSpPr>
        <p:spPr/>
        <p:txBody>
          <a:bodyPr/>
          <a:lstStyle/>
          <a:p>
            <a:pPr>
              <a:defRPr/>
            </a:pPr>
            <a:r>
              <a:rPr lang="en-US"/>
              <a:t>RNSengupta,IME Department,IIT Kanpur,INDIA</a:t>
            </a:r>
          </a:p>
        </p:txBody>
      </p:sp>
      <p:sp>
        <p:nvSpPr>
          <p:cNvPr id="74758" name="Slide Number Placeholder 5">
            <a:extLst>
              <a:ext uri="{FF2B5EF4-FFF2-40B4-BE49-F238E27FC236}">
                <a16:creationId xmlns:a16="http://schemas.microsoft.com/office/drawing/2014/main" id="{01BB4722-B789-4F56-81BA-53507C5A169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789C2BE-CB0C-486D-9785-0D1551ACF1F1}" type="slidenum">
              <a:rPr lang="en-US" altLang="en-US" sz="1400"/>
              <a:pPr>
                <a:spcBef>
                  <a:spcPct val="0"/>
                </a:spcBef>
                <a:buFontTx/>
                <a:buNone/>
              </a:pPr>
              <a:t>37</a:t>
            </a:fld>
            <a:endParaRPr lang="en-US" altLang="en-US" sz="1400"/>
          </a:p>
        </p:txBody>
      </p:sp>
      <p:pic>
        <p:nvPicPr>
          <p:cNvPr id="74759" name="Picture 2">
            <a:extLst>
              <a:ext uri="{FF2B5EF4-FFF2-40B4-BE49-F238E27FC236}">
                <a16:creationId xmlns:a16="http://schemas.microsoft.com/office/drawing/2014/main" id="{60D0169F-CB8F-42BA-B193-E96B9C590A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638" y="1790700"/>
            <a:ext cx="8272462"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58476FDB-48E0-4E80-A142-FFFE3DB00CE1}"/>
              </a:ext>
            </a:extLst>
          </p:cNvPr>
          <p:cNvSpPr>
            <a:spLocks noGrp="1" noChangeArrowheads="1"/>
          </p:cNvSpPr>
          <p:nvPr>
            <p:ph type="title"/>
          </p:nvPr>
        </p:nvSpPr>
        <p:spPr/>
        <p:txBody>
          <a:bodyPr/>
          <a:lstStyle/>
          <a:p>
            <a:r>
              <a:rPr lang="en-US" altLang="en-US" sz="3500"/>
              <a:t>Cluster Analysis: </a:t>
            </a:r>
            <a:r>
              <a:rPr lang="en-US" altLang="en-US" sz="3500" b="1">
                <a:solidFill>
                  <a:srgbClr val="0000FF"/>
                </a:solidFill>
              </a:rPr>
              <a:t>Idea of distance Measure</a:t>
            </a:r>
            <a:r>
              <a:rPr lang="en-US" altLang="en-US" sz="3500"/>
              <a:t> (contd…)</a:t>
            </a:r>
          </a:p>
        </p:txBody>
      </p:sp>
      <p:sp>
        <p:nvSpPr>
          <p:cNvPr id="4" name="Date Placeholder 3">
            <a:extLst>
              <a:ext uri="{FF2B5EF4-FFF2-40B4-BE49-F238E27FC236}">
                <a16:creationId xmlns:a16="http://schemas.microsoft.com/office/drawing/2014/main" id="{35E5BA13-B6F7-4FAA-93E8-03EF6FD66CE5}"/>
              </a:ext>
            </a:extLst>
          </p:cNvPr>
          <p:cNvSpPr>
            <a:spLocks noGrp="1"/>
          </p:cNvSpPr>
          <p:nvPr>
            <p:ph type="dt" sz="quarter" idx="10"/>
          </p:nvPr>
        </p:nvSpPr>
        <p:spPr/>
        <p:txBody>
          <a:bodyPr/>
          <a:lstStyle/>
          <a:p>
            <a:pPr>
              <a:defRPr/>
            </a:pPr>
            <a:r>
              <a:rPr lang="en-US"/>
              <a:t>IME602: MULTIVARIATE STATISTICS (02)</a:t>
            </a:r>
          </a:p>
        </p:txBody>
      </p:sp>
      <p:sp>
        <p:nvSpPr>
          <p:cNvPr id="5" name="Footer Placeholder 4">
            <a:extLst>
              <a:ext uri="{FF2B5EF4-FFF2-40B4-BE49-F238E27FC236}">
                <a16:creationId xmlns:a16="http://schemas.microsoft.com/office/drawing/2014/main" id="{51D16C56-87BB-4092-A4D4-82177F07DE42}"/>
              </a:ext>
            </a:extLst>
          </p:cNvPr>
          <p:cNvSpPr>
            <a:spLocks noGrp="1"/>
          </p:cNvSpPr>
          <p:nvPr>
            <p:ph type="ftr" sz="quarter" idx="11"/>
          </p:nvPr>
        </p:nvSpPr>
        <p:spPr/>
        <p:txBody>
          <a:bodyPr/>
          <a:lstStyle/>
          <a:p>
            <a:pPr>
              <a:defRPr/>
            </a:pPr>
            <a:r>
              <a:rPr lang="en-US"/>
              <a:t>RNSengupta,IME Department,IIT Kanpur,INDIA</a:t>
            </a:r>
          </a:p>
        </p:txBody>
      </p:sp>
      <p:sp>
        <p:nvSpPr>
          <p:cNvPr id="75781" name="Slide Number Placeholder 5">
            <a:extLst>
              <a:ext uri="{FF2B5EF4-FFF2-40B4-BE49-F238E27FC236}">
                <a16:creationId xmlns:a16="http://schemas.microsoft.com/office/drawing/2014/main" id="{12A1BF8D-EAAC-44E5-A014-8451FA081D6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CA41F06-8D4C-4689-B46E-29D197C1ED38}" type="slidenum">
              <a:rPr lang="en-US" altLang="en-US" sz="1400"/>
              <a:pPr>
                <a:spcBef>
                  <a:spcPct val="0"/>
                </a:spcBef>
                <a:buFontTx/>
                <a:buNone/>
              </a:pPr>
              <a:t>38</a:t>
            </a:fld>
            <a:endParaRPr lang="en-US" altLang="en-US" sz="1400"/>
          </a:p>
        </p:txBody>
      </p:sp>
      <p:pic>
        <p:nvPicPr>
          <p:cNvPr id="75782" name="Picture 2">
            <a:extLst>
              <a:ext uri="{FF2B5EF4-FFF2-40B4-BE49-F238E27FC236}">
                <a16:creationId xmlns:a16="http://schemas.microsoft.com/office/drawing/2014/main" id="{43959A49-BD31-46F8-8749-A3D04327ADE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71525" y="1562100"/>
            <a:ext cx="7729538" cy="4044950"/>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FE1F9D28-1459-47C5-96F9-2B2161A37D37}"/>
              </a:ext>
            </a:extLst>
          </p:cNvPr>
          <p:cNvSpPr>
            <a:spLocks noGrp="1" noChangeArrowheads="1"/>
          </p:cNvSpPr>
          <p:nvPr>
            <p:ph type="title"/>
          </p:nvPr>
        </p:nvSpPr>
        <p:spPr/>
        <p:txBody>
          <a:bodyPr/>
          <a:lstStyle/>
          <a:p>
            <a:r>
              <a:rPr lang="en-US" altLang="en-US" sz="3500"/>
              <a:t>Cluster Analysis: </a:t>
            </a:r>
            <a:r>
              <a:rPr lang="en-US" altLang="en-US" sz="3500" b="1">
                <a:solidFill>
                  <a:srgbClr val="0000FF"/>
                </a:solidFill>
              </a:rPr>
              <a:t>Idea of distance Measure</a:t>
            </a:r>
            <a:r>
              <a:rPr lang="en-US" altLang="en-US" sz="3500"/>
              <a:t> (contd…)</a:t>
            </a:r>
            <a:endParaRPr lang="en-US" altLang="en-US" sz="3500" b="1">
              <a:solidFill>
                <a:srgbClr val="0000FF"/>
              </a:solidFill>
            </a:endParaRPr>
          </a:p>
        </p:txBody>
      </p:sp>
      <p:graphicFrame>
        <p:nvGraphicFramePr>
          <p:cNvPr id="6" name="Content Placeholder 5">
            <a:extLst>
              <a:ext uri="{FF2B5EF4-FFF2-40B4-BE49-F238E27FC236}">
                <a16:creationId xmlns:a16="http://schemas.microsoft.com/office/drawing/2014/main" id="{4D79CAFC-11CC-406B-94F7-D8292ECCCD12}"/>
              </a:ext>
            </a:extLst>
          </p:cNvPr>
          <p:cNvGraphicFramePr>
            <a:graphicFrameLocks noGrp="1"/>
          </p:cNvGraphicFramePr>
          <p:nvPr>
            <p:ph idx="1"/>
          </p:nvPr>
        </p:nvGraphicFramePr>
        <p:xfrm>
          <a:off x="628651" y="1690689"/>
          <a:ext cx="7886700" cy="4367212"/>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608536C7-DEC3-49EE-9F67-72DB5223A8B2}"/>
              </a:ext>
            </a:extLst>
          </p:cNvPr>
          <p:cNvSpPr>
            <a:spLocks noGrp="1"/>
          </p:cNvSpPr>
          <p:nvPr>
            <p:ph type="dt" sz="quarter" idx="10"/>
          </p:nvPr>
        </p:nvSpPr>
        <p:spPr/>
        <p:txBody>
          <a:bodyPr/>
          <a:lstStyle/>
          <a:p>
            <a:pPr>
              <a:defRPr/>
            </a:pPr>
            <a:r>
              <a:rPr lang="en-US"/>
              <a:t>IME602: MULTIVARIATE STATISTICS (02)</a:t>
            </a:r>
          </a:p>
        </p:txBody>
      </p:sp>
      <p:sp>
        <p:nvSpPr>
          <p:cNvPr id="4" name="Footer Placeholder 3">
            <a:extLst>
              <a:ext uri="{FF2B5EF4-FFF2-40B4-BE49-F238E27FC236}">
                <a16:creationId xmlns:a16="http://schemas.microsoft.com/office/drawing/2014/main" id="{F56011AD-24DE-4AEA-83D6-C7FDC74D0D8E}"/>
              </a:ext>
            </a:extLst>
          </p:cNvPr>
          <p:cNvSpPr>
            <a:spLocks noGrp="1"/>
          </p:cNvSpPr>
          <p:nvPr>
            <p:ph type="ftr" sz="quarter" idx="11"/>
          </p:nvPr>
        </p:nvSpPr>
        <p:spPr/>
        <p:txBody>
          <a:bodyPr/>
          <a:lstStyle/>
          <a:p>
            <a:pPr>
              <a:defRPr/>
            </a:pPr>
            <a:r>
              <a:rPr lang="en-US"/>
              <a:t>RNSengupta,IME Department,IIT Kanpur,INDIA</a:t>
            </a:r>
          </a:p>
        </p:txBody>
      </p:sp>
      <p:sp>
        <p:nvSpPr>
          <p:cNvPr id="76806" name="Slide Number Placeholder 4">
            <a:extLst>
              <a:ext uri="{FF2B5EF4-FFF2-40B4-BE49-F238E27FC236}">
                <a16:creationId xmlns:a16="http://schemas.microsoft.com/office/drawing/2014/main" id="{4C4B1BDD-4E2E-4411-8049-0FE785ACCB7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A92E53F-DC4D-41AA-93F2-50DCDFAA3479}" type="slidenum">
              <a:rPr lang="en-US" altLang="en-US" sz="1400"/>
              <a:pPr>
                <a:spcBef>
                  <a:spcPct val="0"/>
                </a:spcBef>
                <a:buFontTx/>
                <a:buNone/>
              </a:pPr>
              <a:t>39</a:t>
            </a:fld>
            <a:endParaRPr lang="en-US" altLang="en-US"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93D042A-B48C-487B-87AB-BBCB3785AA82}"/>
              </a:ext>
            </a:extLst>
          </p:cNvPr>
          <p:cNvSpPr>
            <a:spLocks noGrp="1" noChangeArrowheads="1"/>
          </p:cNvSpPr>
          <p:nvPr>
            <p:ph type="title"/>
          </p:nvPr>
        </p:nvSpPr>
        <p:spPr/>
        <p:txBody>
          <a:bodyPr/>
          <a:lstStyle/>
          <a:p>
            <a:pPr eaLnBrk="1" hangingPunct="1"/>
            <a:r>
              <a:rPr lang="en-US" altLang="en-US" sz="3500"/>
              <a:t>Canonical Correlation Coefficient (contd..)</a:t>
            </a:r>
          </a:p>
        </p:txBody>
      </p:sp>
      <p:sp>
        <p:nvSpPr>
          <p:cNvPr id="136197" name="Rectangle 3">
            <a:extLst>
              <a:ext uri="{FF2B5EF4-FFF2-40B4-BE49-F238E27FC236}">
                <a16:creationId xmlns:a16="http://schemas.microsoft.com/office/drawing/2014/main" id="{88F98377-C48E-4920-A744-557F27B552E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787" t="-1890"/>
            </a:stretch>
          </a:blipFill>
          <a:ln>
            <a:miter lim="800000"/>
            <a:headEnd/>
            <a:tailEnd/>
          </a:ln>
        </p:spPr>
        <p:txBody>
          <a:bodyPr/>
          <a:lstStyle/>
          <a:p>
            <a:pPr>
              <a:defRPr/>
            </a:pPr>
            <a:r>
              <a:rPr lang="en-US">
                <a:noFill/>
              </a:rPr>
              <a:t> </a:t>
            </a:r>
          </a:p>
        </p:txBody>
      </p:sp>
      <p:sp>
        <p:nvSpPr>
          <p:cNvPr id="694276" name="Date Placeholder 9">
            <a:extLst>
              <a:ext uri="{FF2B5EF4-FFF2-40B4-BE49-F238E27FC236}">
                <a16:creationId xmlns:a16="http://schemas.microsoft.com/office/drawing/2014/main" id="{958DB210-356F-4233-B9D6-069B0E72E700}"/>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10245" name="Slide Number Placeholder 10">
            <a:extLst>
              <a:ext uri="{FF2B5EF4-FFF2-40B4-BE49-F238E27FC236}">
                <a16:creationId xmlns:a16="http://schemas.microsoft.com/office/drawing/2014/main" id="{73EED259-E0AE-42AD-889E-CFC2BA98C4B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37B08C1-F0A6-4765-BB71-86AC75A2193A}" type="slidenum">
              <a:rPr lang="en-US" altLang="en-US" sz="1400">
                <a:cs typeface="Arial" panose="020B0604020202020204" pitchFamily="34" charset="0"/>
              </a:rPr>
              <a:pPr>
                <a:spcBef>
                  <a:spcPct val="0"/>
                </a:spcBef>
                <a:buFontTx/>
                <a:buNone/>
              </a:pPr>
              <a:t>4</a:t>
            </a:fld>
            <a:endParaRPr lang="en-US" altLang="en-US" sz="1400">
              <a:cs typeface="Arial" panose="020B0604020202020204" pitchFamily="34" charset="0"/>
            </a:endParaRPr>
          </a:p>
        </p:txBody>
      </p:sp>
      <p:sp>
        <p:nvSpPr>
          <p:cNvPr id="694278" name="Footer Placeholder 11">
            <a:extLst>
              <a:ext uri="{FF2B5EF4-FFF2-40B4-BE49-F238E27FC236}">
                <a16:creationId xmlns:a16="http://schemas.microsoft.com/office/drawing/2014/main" id="{0F9D5D44-9266-462F-A852-6B684B6CE6BB}"/>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99F4B7DC-B96D-4B30-BF43-48725D60C22E}"/>
              </a:ext>
            </a:extLst>
          </p:cNvPr>
          <p:cNvSpPr>
            <a:spLocks noGrp="1" noChangeArrowheads="1"/>
          </p:cNvSpPr>
          <p:nvPr>
            <p:ph type="title"/>
          </p:nvPr>
        </p:nvSpPr>
        <p:spPr/>
        <p:txBody>
          <a:bodyPr/>
          <a:lstStyle/>
          <a:p>
            <a:r>
              <a:rPr lang="en-US" altLang="en-US" sz="3500"/>
              <a:t>Cluster Analysis: </a:t>
            </a:r>
            <a:r>
              <a:rPr lang="en-US" altLang="en-US" sz="3500" b="1">
                <a:solidFill>
                  <a:srgbClr val="0000FF"/>
                </a:solidFill>
              </a:rPr>
              <a:t>Idea of distance Measure</a:t>
            </a:r>
            <a:r>
              <a:rPr lang="en-US" altLang="en-US" sz="3500"/>
              <a:t> (contd…)</a:t>
            </a:r>
            <a:endParaRPr lang="en-US" altLang="en-US" sz="3500" b="1">
              <a:solidFill>
                <a:srgbClr val="0000FF"/>
              </a:solidFill>
            </a:endParaRPr>
          </a:p>
        </p:txBody>
      </p:sp>
      <p:sp>
        <p:nvSpPr>
          <p:cNvPr id="77827" name="Content Placeholder 2">
            <a:extLst>
              <a:ext uri="{FF2B5EF4-FFF2-40B4-BE49-F238E27FC236}">
                <a16:creationId xmlns:a16="http://schemas.microsoft.com/office/drawing/2014/main" id="{F00FB641-8CD6-46B3-B71C-EA4930D1E48F}"/>
              </a:ext>
            </a:extLst>
          </p:cNvPr>
          <p:cNvSpPr>
            <a:spLocks noGrp="1" noChangeArrowheads="1"/>
          </p:cNvSpPr>
          <p:nvPr>
            <p:ph idx="1"/>
          </p:nvPr>
        </p:nvSpPr>
        <p:spPr/>
        <p:txBody>
          <a:bodyPr/>
          <a:lstStyle/>
          <a:p>
            <a:pPr>
              <a:buFont typeface="Wingdings" panose="05000000000000000000" pitchFamily="2" charset="2"/>
              <a:buChar char="§"/>
            </a:pPr>
            <a:endParaRPr lang="en-US" altLang="en-US" sz="3500"/>
          </a:p>
        </p:txBody>
      </p:sp>
      <p:pic>
        <p:nvPicPr>
          <p:cNvPr id="77828" name="Picture 3">
            <a:extLst>
              <a:ext uri="{FF2B5EF4-FFF2-40B4-BE49-F238E27FC236}">
                <a16:creationId xmlns:a16="http://schemas.microsoft.com/office/drawing/2014/main" id="{5447AF03-CA75-4B0C-B935-1E44556A80D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8650" y="1690688"/>
            <a:ext cx="788670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4">
            <a:extLst>
              <a:ext uri="{FF2B5EF4-FFF2-40B4-BE49-F238E27FC236}">
                <a16:creationId xmlns:a16="http://schemas.microsoft.com/office/drawing/2014/main" id="{E8D4AC12-8327-417E-B820-4BEC8D923B4F}"/>
              </a:ext>
            </a:extLst>
          </p:cNvPr>
          <p:cNvSpPr>
            <a:spLocks noGrp="1"/>
          </p:cNvSpPr>
          <p:nvPr>
            <p:ph type="dt" sz="quarter" idx="10"/>
          </p:nvPr>
        </p:nvSpPr>
        <p:spPr/>
        <p:txBody>
          <a:bodyPr/>
          <a:lstStyle/>
          <a:p>
            <a:pPr>
              <a:defRPr/>
            </a:pPr>
            <a:r>
              <a:rPr lang="en-US"/>
              <a:t>IME602: MULTIVARIATE STATISTICS (02)</a:t>
            </a:r>
          </a:p>
        </p:txBody>
      </p:sp>
      <p:sp>
        <p:nvSpPr>
          <p:cNvPr id="6" name="Footer Placeholder 5">
            <a:extLst>
              <a:ext uri="{FF2B5EF4-FFF2-40B4-BE49-F238E27FC236}">
                <a16:creationId xmlns:a16="http://schemas.microsoft.com/office/drawing/2014/main" id="{5904034B-CE99-489C-B9E2-DB696B71D56F}"/>
              </a:ext>
            </a:extLst>
          </p:cNvPr>
          <p:cNvSpPr>
            <a:spLocks noGrp="1"/>
          </p:cNvSpPr>
          <p:nvPr>
            <p:ph type="ftr" sz="quarter" idx="11"/>
          </p:nvPr>
        </p:nvSpPr>
        <p:spPr/>
        <p:txBody>
          <a:bodyPr/>
          <a:lstStyle/>
          <a:p>
            <a:pPr>
              <a:defRPr/>
            </a:pPr>
            <a:r>
              <a:rPr lang="en-US"/>
              <a:t>RNSengupta,IME Department,IIT Kanpur,INDIA</a:t>
            </a:r>
          </a:p>
        </p:txBody>
      </p:sp>
      <p:sp>
        <p:nvSpPr>
          <p:cNvPr id="77831" name="Slide Number Placeholder 6">
            <a:extLst>
              <a:ext uri="{FF2B5EF4-FFF2-40B4-BE49-F238E27FC236}">
                <a16:creationId xmlns:a16="http://schemas.microsoft.com/office/drawing/2014/main" id="{7869B3A5-A498-477E-AECF-10EE775610A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A03E248-7949-4B9D-A363-7FD865FB80F8}" type="slidenum">
              <a:rPr lang="en-US" altLang="en-US" sz="1400"/>
              <a:pPr>
                <a:spcBef>
                  <a:spcPct val="0"/>
                </a:spcBef>
                <a:buFontTx/>
                <a:buNone/>
              </a:pPr>
              <a:t>40</a:t>
            </a:fld>
            <a:endParaRPr lang="en-US" altLang="en-US" sz="14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52BD8A62-7ACB-4CAE-9159-3EFAE3B8ACDA}"/>
              </a:ext>
            </a:extLst>
          </p:cNvPr>
          <p:cNvSpPr>
            <a:spLocks noGrp="1" noChangeArrowheads="1"/>
          </p:cNvSpPr>
          <p:nvPr>
            <p:ph type="title"/>
          </p:nvPr>
        </p:nvSpPr>
        <p:spPr/>
        <p:txBody>
          <a:bodyPr/>
          <a:lstStyle/>
          <a:p>
            <a:r>
              <a:rPr lang="en-US" altLang="en-US" sz="3500"/>
              <a:t>Cluster Analysis: </a:t>
            </a:r>
            <a:r>
              <a:rPr lang="en-US" altLang="en-US" sz="3500" b="1">
                <a:solidFill>
                  <a:srgbClr val="0000FF"/>
                </a:solidFill>
              </a:rPr>
              <a:t>Idea of distance Measure</a:t>
            </a:r>
            <a:r>
              <a:rPr lang="en-US" altLang="en-US" sz="3500"/>
              <a:t> (contd…)</a:t>
            </a:r>
            <a:endParaRPr lang="en-US" altLang="en-US" sz="3500" b="1">
              <a:solidFill>
                <a:srgbClr val="0000FF"/>
              </a:solidFill>
            </a:endParaRPr>
          </a:p>
        </p:txBody>
      </p:sp>
      <p:sp>
        <p:nvSpPr>
          <p:cNvPr id="78851" name="Content Placeholder 2">
            <a:extLst>
              <a:ext uri="{FF2B5EF4-FFF2-40B4-BE49-F238E27FC236}">
                <a16:creationId xmlns:a16="http://schemas.microsoft.com/office/drawing/2014/main" id="{70887B4D-A160-4219-BD4F-5B6CAECEB3AB}"/>
              </a:ext>
            </a:extLst>
          </p:cNvPr>
          <p:cNvSpPr>
            <a:spLocks noGrp="1" noChangeArrowheads="1"/>
          </p:cNvSpPr>
          <p:nvPr>
            <p:ph idx="1"/>
          </p:nvPr>
        </p:nvSpPr>
        <p:spPr/>
        <p:txBody>
          <a:bodyPr/>
          <a:lstStyle/>
          <a:p>
            <a:pPr>
              <a:buFont typeface="Wingdings" panose="05000000000000000000" pitchFamily="2" charset="2"/>
              <a:buChar char="§"/>
            </a:pPr>
            <a:r>
              <a:rPr lang="en-US" altLang="en-US" sz="3000"/>
              <a:t>The </a:t>
            </a:r>
            <a:r>
              <a:rPr lang="en-US" altLang="en-US" sz="3000" b="1">
                <a:solidFill>
                  <a:srgbClr val="00CC00"/>
                </a:solidFill>
              </a:rPr>
              <a:t>green</a:t>
            </a:r>
            <a:r>
              <a:rPr lang="en-US" altLang="en-US" sz="3000"/>
              <a:t> line (L</a:t>
            </a:r>
            <a:r>
              <a:rPr lang="en-US" altLang="en-US" sz="3000" baseline="-25000"/>
              <a:t>2</a:t>
            </a:r>
            <a:r>
              <a:rPr lang="en-US" altLang="en-US" sz="3000"/>
              <a:t>-norm) is the unique shortest path, while the </a:t>
            </a:r>
            <a:r>
              <a:rPr lang="en-US" altLang="en-US" sz="3000" b="1">
                <a:solidFill>
                  <a:srgbClr val="FF0000"/>
                </a:solidFill>
              </a:rPr>
              <a:t>red</a:t>
            </a:r>
            <a:r>
              <a:rPr lang="en-US" altLang="en-US" sz="3000"/>
              <a:t>, </a:t>
            </a:r>
            <a:r>
              <a:rPr lang="en-US" altLang="en-US" sz="3000" b="1">
                <a:solidFill>
                  <a:srgbClr val="0000FF"/>
                </a:solidFill>
              </a:rPr>
              <a:t>blue</a:t>
            </a:r>
            <a:r>
              <a:rPr lang="en-US" altLang="en-US" sz="3000"/>
              <a:t>, </a:t>
            </a:r>
            <a:r>
              <a:rPr lang="en-US" altLang="en-US" sz="3000" b="1">
                <a:solidFill>
                  <a:srgbClr val="FFFF00"/>
                </a:solidFill>
              </a:rPr>
              <a:t>yellow</a:t>
            </a:r>
            <a:r>
              <a:rPr lang="en-US" altLang="en-US" sz="3000"/>
              <a:t> (L</a:t>
            </a:r>
            <a:r>
              <a:rPr lang="en-US" altLang="en-US" sz="3000" baseline="-25000"/>
              <a:t>1</a:t>
            </a:r>
            <a:r>
              <a:rPr lang="en-US" altLang="en-US" sz="3000"/>
              <a:t>-norm) are all same length (=12) for the same route</a:t>
            </a:r>
          </a:p>
          <a:p>
            <a:pPr>
              <a:buFont typeface="Wingdings" panose="05000000000000000000" pitchFamily="2" charset="2"/>
              <a:buChar char="§"/>
            </a:pPr>
            <a:r>
              <a:rPr lang="en-US" altLang="en-US" sz="3000"/>
              <a:t>This is why L</a:t>
            </a:r>
            <a:r>
              <a:rPr lang="en-US" altLang="en-US" sz="3000" baseline="-25000"/>
              <a:t>2</a:t>
            </a:r>
            <a:r>
              <a:rPr lang="en-US" altLang="en-US" sz="3000"/>
              <a:t>-norm has unique solution while L</a:t>
            </a:r>
            <a:r>
              <a:rPr lang="en-US" altLang="en-US" sz="3000" baseline="-25000"/>
              <a:t>1</a:t>
            </a:r>
            <a:r>
              <a:rPr lang="en-US" altLang="en-US" sz="3000"/>
              <a:t>-norm does not have any unique solution</a:t>
            </a:r>
          </a:p>
          <a:p>
            <a:pPr>
              <a:buFont typeface="Wingdings" panose="05000000000000000000" pitchFamily="2" charset="2"/>
              <a:buChar char="§"/>
            </a:pPr>
            <a:r>
              <a:rPr lang="en-US" altLang="en-US" sz="3000"/>
              <a:t>One can generalize this to n-dimension case</a:t>
            </a:r>
          </a:p>
        </p:txBody>
      </p:sp>
      <p:sp>
        <p:nvSpPr>
          <p:cNvPr id="4" name="Date Placeholder 3">
            <a:extLst>
              <a:ext uri="{FF2B5EF4-FFF2-40B4-BE49-F238E27FC236}">
                <a16:creationId xmlns:a16="http://schemas.microsoft.com/office/drawing/2014/main" id="{F93A6454-73AF-4131-840E-F686DA0C00F9}"/>
              </a:ext>
            </a:extLst>
          </p:cNvPr>
          <p:cNvSpPr>
            <a:spLocks noGrp="1"/>
          </p:cNvSpPr>
          <p:nvPr>
            <p:ph type="dt" sz="quarter" idx="10"/>
          </p:nvPr>
        </p:nvSpPr>
        <p:spPr/>
        <p:txBody>
          <a:bodyPr/>
          <a:lstStyle/>
          <a:p>
            <a:pPr>
              <a:defRPr/>
            </a:pPr>
            <a:r>
              <a:rPr lang="en-US"/>
              <a:t>IME602: MULTIVARIATE STATISTICS (02)</a:t>
            </a:r>
          </a:p>
        </p:txBody>
      </p:sp>
      <p:sp>
        <p:nvSpPr>
          <p:cNvPr id="5" name="Footer Placeholder 4">
            <a:extLst>
              <a:ext uri="{FF2B5EF4-FFF2-40B4-BE49-F238E27FC236}">
                <a16:creationId xmlns:a16="http://schemas.microsoft.com/office/drawing/2014/main" id="{BE7FAE15-25D2-42A1-9296-B3899DC84FB0}"/>
              </a:ext>
            </a:extLst>
          </p:cNvPr>
          <p:cNvSpPr>
            <a:spLocks noGrp="1"/>
          </p:cNvSpPr>
          <p:nvPr>
            <p:ph type="ftr" sz="quarter" idx="11"/>
          </p:nvPr>
        </p:nvSpPr>
        <p:spPr/>
        <p:txBody>
          <a:bodyPr/>
          <a:lstStyle/>
          <a:p>
            <a:pPr>
              <a:defRPr/>
            </a:pPr>
            <a:r>
              <a:rPr lang="en-US"/>
              <a:t>RNSengupta,IME Department,IIT Kanpur,INDIA</a:t>
            </a:r>
          </a:p>
        </p:txBody>
      </p:sp>
      <p:sp>
        <p:nvSpPr>
          <p:cNvPr id="78854" name="Slide Number Placeholder 5">
            <a:extLst>
              <a:ext uri="{FF2B5EF4-FFF2-40B4-BE49-F238E27FC236}">
                <a16:creationId xmlns:a16="http://schemas.microsoft.com/office/drawing/2014/main" id="{9909D2CA-C2DF-45A8-87A1-F9DFE386E90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879A5DA-FB06-469B-84E9-F9CDCE12721D}" type="slidenum">
              <a:rPr lang="en-US" altLang="en-US" sz="1400"/>
              <a:pPr>
                <a:spcBef>
                  <a:spcPct val="0"/>
                </a:spcBef>
                <a:buFontTx/>
                <a:buNone/>
              </a:pPr>
              <a:t>41</a:t>
            </a:fld>
            <a:endParaRPr lang="en-US" altLang="en-US" sz="14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565651C1-CF86-41F0-A68D-7722F0DA21C7}"/>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First Algorithm</a:t>
            </a:r>
            <a:r>
              <a:rPr lang="en-US" altLang="en-US" sz="3500"/>
              <a:t> (Idea)</a:t>
            </a:r>
          </a:p>
        </p:txBody>
      </p:sp>
      <p:sp>
        <p:nvSpPr>
          <p:cNvPr id="79875" name="Rectangle 3">
            <a:extLst>
              <a:ext uri="{FF2B5EF4-FFF2-40B4-BE49-F238E27FC236}">
                <a16:creationId xmlns:a16="http://schemas.microsoft.com/office/drawing/2014/main" id="{975CA257-F0F8-4E8D-83A9-A2D78BC718CD}"/>
              </a:ext>
            </a:extLst>
          </p:cNvPr>
          <p:cNvSpPr>
            <a:spLocks noGrp="1" noChangeArrowheads="1"/>
          </p:cNvSpPr>
          <p:nvPr>
            <p:ph type="body" sz="half" idx="1"/>
          </p:nvPr>
        </p:nvSpPr>
        <p:spPr>
          <a:xfrm>
            <a:off x="685800" y="1676400"/>
            <a:ext cx="7848600" cy="4191000"/>
          </a:xfrm>
        </p:spPr>
        <p:txBody>
          <a:bodyPr/>
          <a:lstStyle/>
          <a:p>
            <a:r>
              <a:rPr lang="en-US" altLang="en-US" sz="3500" b="1">
                <a:solidFill>
                  <a:srgbClr val="FF0000"/>
                </a:solidFill>
                <a:sym typeface="Symbol" panose="05050102010706020507" pitchFamily="18" charset="2"/>
              </a:rPr>
              <a:t>Basic K-mean algorithm</a:t>
            </a:r>
            <a:r>
              <a:rPr lang="en-US" altLang="en-US" sz="3500">
                <a:sym typeface="Symbol" panose="05050102010706020507" pitchFamily="18" charset="2"/>
              </a:rPr>
              <a:t>: The K-mean clustering algorithm works on the premise that centroids of a group of objects best depict the characteristics of that group/cluster</a:t>
            </a:r>
          </a:p>
        </p:txBody>
      </p:sp>
      <p:sp>
        <p:nvSpPr>
          <p:cNvPr id="706564" name="Date Placeholder 9">
            <a:extLst>
              <a:ext uri="{FF2B5EF4-FFF2-40B4-BE49-F238E27FC236}">
                <a16:creationId xmlns:a16="http://schemas.microsoft.com/office/drawing/2014/main" id="{7F894965-F686-4D5C-A8DC-6197DFFB7973}"/>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79877" name="Slide Number Placeholder 10">
            <a:extLst>
              <a:ext uri="{FF2B5EF4-FFF2-40B4-BE49-F238E27FC236}">
                <a16:creationId xmlns:a16="http://schemas.microsoft.com/office/drawing/2014/main" id="{A7174BA2-CD68-4768-B659-3BF093B8BD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895459C-C77A-4B5B-85EC-C9753725867C}" type="slidenum">
              <a:rPr lang="en-US" altLang="en-US" sz="1400">
                <a:cs typeface="Arial" panose="020B0604020202020204" pitchFamily="34" charset="0"/>
              </a:rPr>
              <a:pPr>
                <a:spcBef>
                  <a:spcPct val="0"/>
                </a:spcBef>
                <a:buFontTx/>
                <a:buNone/>
              </a:pPr>
              <a:t>42</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842E1216-B4DA-4C62-8D80-9C3CF8EF21D1}"/>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988A3FC-AAC4-4FB7-BACB-9E5B98EDE3EB}"/>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First Algorithm</a:t>
            </a:r>
            <a:r>
              <a:rPr lang="en-US" altLang="en-US" sz="3500"/>
              <a:t> (Idea) (Contd….)</a:t>
            </a:r>
          </a:p>
        </p:txBody>
      </p:sp>
      <p:sp>
        <p:nvSpPr>
          <p:cNvPr id="81923" name="Rectangle 3">
            <a:extLst>
              <a:ext uri="{FF2B5EF4-FFF2-40B4-BE49-F238E27FC236}">
                <a16:creationId xmlns:a16="http://schemas.microsoft.com/office/drawing/2014/main" id="{36C1CEF8-5614-4E32-A197-4E4C5E9980D1}"/>
              </a:ext>
            </a:extLst>
          </p:cNvPr>
          <p:cNvSpPr>
            <a:spLocks noGrp="1" noChangeArrowheads="1"/>
          </p:cNvSpPr>
          <p:nvPr>
            <p:ph type="body" sz="half" idx="1"/>
          </p:nvPr>
        </p:nvSpPr>
        <p:spPr>
          <a:xfrm>
            <a:off x="685800" y="1676400"/>
            <a:ext cx="7848600" cy="4191000"/>
          </a:xfrm>
        </p:spPr>
        <p:txBody>
          <a:bodyPr/>
          <a:lstStyle/>
          <a:p>
            <a:r>
              <a:rPr lang="en-US" altLang="en-US" sz="2800" b="1">
                <a:solidFill>
                  <a:srgbClr val="FF0000"/>
                </a:solidFill>
                <a:sym typeface="Symbol" panose="05050102010706020507" pitchFamily="18" charset="2"/>
              </a:rPr>
              <a:t>Basic K-mean algorithm</a:t>
            </a:r>
            <a:endParaRPr lang="en-US" altLang="en-US" sz="2500">
              <a:sym typeface="Symbol" panose="05050102010706020507" pitchFamily="18" charset="2"/>
            </a:endParaRPr>
          </a:p>
        </p:txBody>
      </p:sp>
      <p:sp>
        <p:nvSpPr>
          <p:cNvPr id="706564" name="Date Placeholder 9">
            <a:extLst>
              <a:ext uri="{FF2B5EF4-FFF2-40B4-BE49-F238E27FC236}">
                <a16:creationId xmlns:a16="http://schemas.microsoft.com/office/drawing/2014/main" id="{CA9CE871-981A-48E2-A061-9E48338E49F0}"/>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81925" name="Slide Number Placeholder 10">
            <a:extLst>
              <a:ext uri="{FF2B5EF4-FFF2-40B4-BE49-F238E27FC236}">
                <a16:creationId xmlns:a16="http://schemas.microsoft.com/office/drawing/2014/main" id="{C1F1FC05-512C-4E48-B676-35494C003D8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EE8029C-C538-42B2-BCCC-B6B5D57232EF}" type="slidenum">
              <a:rPr lang="en-US" altLang="en-US" sz="1400">
                <a:cs typeface="Arial" panose="020B0604020202020204" pitchFamily="34" charset="0"/>
              </a:rPr>
              <a:pPr>
                <a:spcBef>
                  <a:spcPct val="0"/>
                </a:spcBef>
                <a:buFontTx/>
                <a:buNone/>
              </a:pPr>
              <a:t>43</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425FD41A-E9F0-4115-AE45-C3FA7F232F7F}"/>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pic>
        <p:nvPicPr>
          <p:cNvPr id="81927" name="Picture 2">
            <a:extLst>
              <a:ext uri="{FF2B5EF4-FFF2-40B4-BE49-F238E27FC236}">
                <a16:creationId xmlns:a16="http://schemas.microsoft.com/office/drawing/2014/main" id="{8172E5C5-A85B-4935-A699-E46B6426B1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209800"/>
            <a:ext cx="76200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48831E79-E420-4A26-BDB5-6BA2F3B9B46C}"/>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Second Algorithm</a:t>
            </a:r>
            <a:r>
              <a:rPr lang="en-US" altLang="en-US" sz="3500"/>
              <a:t> (Idea)</a:t>
            </a:r>
          </a:p>
        </p:txBody>
      </p:sp>
      <p:sp>
        <p:nvSpPr>
          <p:cNvPr id="83971" name="Rectangle 3">
            <a:extLst>
              <a:ext uri="{FF2B5EF4-FFF2-40B4-BE49-F238E27FC236}">
                <a16:creationId xmlns:a16="http://schemas.microsoft.com/office/drawing/2014/main" id="{9EDAE700-FEB6-4D75-BAC8-1F7966470EB8}"/>
              </a:ext>
            </a:extLst>
          </p:cNvPr>
          <p:cNvSpPr>
            <a:spLocks noGrp="1" noChangeArrowheads="1"/>
          </p:cNvSpPr>
          <p:nvPr>
            <p:ph type="body" sz="half" idx="1"/>
          </p:nvPr>
        </p:nvSpPr>
        <p:spPr>
          <a:xfrm>
            <a:off x="685800" y="1676400"/>
            <a:ext cx="7848600" cy="4191000"/>
          </a:xfrm>
        </p:spPr>
        <p:txBody>
          <a:bodyPr/>
          <a:lstStyle/>
          <a:p>
            <a:r>
              <a:rPr lang="en-US" altLang="en-US" sz="2600" b="1">
                <a:solidFill>
                  <a:srgbClr val="FF0000"/>
                </a:solidFill>
                <a:sym typeface="Symbol" panose="05050102010706020507" pitchFamily="18" charset="2"/>
              </a:rPr>
              <a:t>Bisecting K-mean algorithm</a:t>
            </a:r>
            <a:r>
              <a:rPr lang="en-US" altLang="en-US" sz="2600">
                <a:sym typeface="Symbol" panose="05050102010706020507" pitchFamily="18" charset="2"/>
              </a:rPr>
              <a:t>: The bisecting K-mean algorithm is a simple extension of the basis K-mean algorithm. The idea is to obtain K clusters and split the set of points into two clusters and then select one of them to split it again. We continue doing this until K clusters are obtained</a:t>
            </a:r>
          </a:p>
        </p:txBody>
      </p:sp>
      <p:sp>
        <p:nvSpPr>
          <p:cNvPr id="706564" name="Date Placeholder 9">
            <a:extLst>
              <a:ext uri="{FF2B5EF4-FFF2-40B4-BE49-F238E27FC236}">
                <a16:creationId xmlns:a16="http://schemas.microsoft.com/office/drawing/2014/main" id="{DB6C0A2E-245F-4306-A995-55584D97397B}"/>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83973" name="Slide Number Placeholder 10">
            <a:extLst>
              <a:ext uri="{FF2B5EF4-FFF2-40B4-BE49-F238E27FC236}">
                <a16:creationId xmlns:a16="http://schemas.microsoft.com/office/drawing/2014/main" id="{C8B30E65-50D1-4BA0-B0B6-0C1537F193E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2E37D76-ACBB-4946-BE8C-65804BFC55B3}" type="slidenum">
              <a:rPr lang="en-US" altLang="en-US" sz="1400">
                <a:cs typeface="Arial" panose="020B0604020202020204" pitchFamily="34" charset="0"/>
              </a:rPr>
              <a:pPr>
                <a:spcBef>
                  <a:spcPct val="0"/>
                </a:spcBef>
                <a:buFontTx/>
                <a:buNone/>
              </a:pPr>
              <a:t>44</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A1E94E46-02C4-4AAE-8F01-916DD585407D}"/>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09B012E2-748A-4BDB-B7E4-4897A9A524BB}"/>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Second Algorithm</a:t>
            </a:r>
            <a:r>
              <a:rPr lang="en-US" altLang="en-US" sz="3500"/>
              <a:t> (Idea) (Contd….)</a:t>
            </a:r>
          </a:p>
        </p:txBody>
      </p:sp>
      <p:sp>
        <p:nvSpPr>
          <p:cNvPr id="86019" name="Rectangle 3">
            <a:extLst>
              <a:ext uri="{FF2B5EF4-FFF2-40B4-BE49-F238E27FC236}">
                <a16:creationId xmlns:a16="http://schemas.microsoft.com/office/drawing/2014/main" id="{B1AFDB43-FBD9-4B7C-8F07-D4DF546E8C8C}"/>
              </a:ext>
            </a:extLst>
          </p:cNvPr>
          <p:cNvSpPr>
            <a:spLocks noGrp="1" noChangeArrowheads="1"/>
          </p:cNvSpPr>
          <p:nvPr>
            <p:ph type="body" sz="half" idx="1"/>
          </p:nvPr>
        </p:nvSpPr>
        <p:spPr>
          <a:xfrm>
            <a:off x="685800" y="1676400"/>
            <a:ext cx="7848600" cy="4191000"/>
          </a:xfrm>
        </p:spPr>
        <p:txBody>
          <a:bodyPr/>
          <a:lstStyle/>
          <a:p>
            <a:r>
              <a:rPr lang="en-US" altLang="en-US" sz="2800" b="1">
                <a:solidFill>
                  <a:srgbClr val="FF0000"/>
                </a:solidFill>
                <a:sym typeface="Symbol" panose="05050102010706020507" pitchFamily="18" charset="2"/>
              </a:rPr>
              <a:t>Bisecting K-mean algorithm</a:t>
            </a:r>
            <a:endParaRPr lang="en-US" altLang="en-US" sz="2500">
              <a:sym typeface="Symbol" panose="05050102010706020507" pitchFamily="18" charset="2"/>
            </a:endParaRPr>
          </a:p>
        </p:txBody>
      </p:sp>
      <p:sp>
        <p:nvSpPr>
          <p:cNvPr id="706564" name="Date Placeholder 9">
            <a:extLst>
              <a:ext uri="{FF2B5EF4-FFF2-40B4-BE49-F238E27FC236}">
                <a16:creationId xmlns:a16="http://schemas.microsoft.com/office/drawing/2014/main" id="{264B02CC-AFE1-4F9F-8665-CE2977804A44}"/>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86021" name="Slide Number Placeholder 10">
            <a:extLst>
              <a:ext uri="{FF2B5EF4-FFF2-40B4-BE49-F238E27FC236}">
                <a16:creationId xmlns:a16="http://schemas.microsoft.com/office/drawing/2014/main" id="{02447D86-7AE9-45B3-BEDA-0E9CC68CAF8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7DA323A-B607-4602-A638-353578A5E621}" type="slidenum">
              <a:rPr lang="en-US" altLang="en-US" sz="1400">
                <a:cs typeface="Arial" panose="020B0604020202020204" pitchFamily="34" charset="0"/>
              </a:rPr>
              <a:pPr>
                <a:spcBef>
                  <a:spcPct val="0"/>
                </a:spcBef>
                <a:buFontTx/>
                <a:buNone/>
              </a:pPr>
              <a:t>45</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C54158CA-C6CD-4D30-BA3D-9BE4F7DC84C2}"/>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pic>
        <p:nvPicPr>
          <p:cNvPr id="86023" name="Picture 2">
            <a:extLst>
              <a:ext uri="{FF2B5EF4-FFF2-40B4-BE49-F238E27FC236}">
                <a16:creationId xmlns:a16="http://schemas.microsoft.com/office/drawing/2014/main" id="{279FC3FD-B1FD-4702-AC50-7D3FC2A1B0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209800"/>
            <a:ext cx="86868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F3AB4B83-85F9-4A7F-99AF-44A5EF9D430E}"/>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Third Algorithm</a:t>
            </a:r>
            <a:r>
              <a:rPr lang="en-US" altLang="en-US" sz="3500"/>
              <a:t> (Idea)</a:t>
            </a:r>
          </a:p>
        </p:txBody>
      </p:sp>
      <p:sp>
        <p:nvSpPr>
          <p:cNvPr id="88067" name="Rectangle 3">
            <a:extLst>
              <a:ext uri="{FF2B5EF4-FFF2-40B4-BE49-F238E27FC236}">
                <a16:creationId xmlns:a16="http://schemas.microsoft.com/office/drawing/2014/main" id="{B263BF47-A9F3-40CC-A961-FB3748CFA3D2}"/>
              </a:ext>
            </a:extLst>
          </p:cNvPr>
          <p:cNvSpPr>
            <a:spLocks noGrp="1" noChangeArrowheads="1"/>
          </p:cNvSpPr>
          <p:nvPr>
            <p:ph type="body" sz="half" idx="1"/>
          </p:nvPr>
        </p:nvSpPr>
        <p:spPr>
          <a:xfrm>
            <a:off x="685800" y="1676400"/>
            <a:ext cx="7848600" cy="4191000"/>
          </a:xfrm>
        </p:spPr>
        <p:txBody>
          <a:bodyPr/>
          <a:lstStyle/>
          <a:p>
            <a:r>
              <a:rPr lang="en-US" altLang="en-US" sz="2500" b="1">
                <a:solidFill>
                  <a:srgbClr val="FF0000"/>
                </a:solidFill>
                <a:sym typeface="Symbol" panose="05050102010706020507" pitchFamily="18" charset="2"/>
              </a:rPr>
              <a:t>Basic agglomerative hierarchical clustering algorithm</a:t>
            </a:r>
            <a:r>
              <a:rPr lang="en-US" altLang="en-US" sz="2500">
                <a:sym typeface="Symbol" panose="05050102010706020507" pitchFamily="18" charset="2"/>
              </a:rPr>
              <a:t>: It is a hierarchical clustering algorithm, whereby we start with points as individual clusters and at each step merge the closet pairs of clusters. Hence, a cluster proximity function is important, which needs to be defined before one ventures to use this clustering algorithm</a:t>
            </a:r>
          </a:p>
        </p:txBody>
      </p:sp>
      <p:sp>
        <p:nvSpPr>
          <p:cNvPr id="706564" name="Date Placeholder 9">
            <a:extLst>
              <a:ext uri="{FF2B5EF4-FFF2-40B4-BE49-F238E27FC236}">
                <a16:creationId xmlns:a16="http://schemas.microsoft.com/office/drawing/2014/main" id="{9CFF8538-4C6F-4A05-A8A8-660CC3CCF31B}"/>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88069" name="Slide Number Placeholder 10">
            <a:extLst>
              <a:ext uri="{FF2B5EF4-FFF2-40B4-BE49-F238E27FC236}">
                <a16:creationId xmlns:a16="http://schemas.microsoft.com/office/drawing/2014/main" id="{5C964C33-C3D8-4794-B12C-25BFA1C9F97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EB4B07A-F990-4691-8581-6358D4792E22}" type="slidenum">
              <a:rPr lang="en-US" altLang="en-US" sz="1400">
                <a:cs typeface="Arial" panose="020B0604020202020204" pitchFamily="34" charset="0"/>
              </a:rPr>
              <a:pPr>
                <a:spcBef>
                  <a:spcPct val="0"/>
                </a:spcBef>
                <a:buFontTx/>
                <a:buNone/>
              </a:pPr>
              <a:t>46</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C8A6781D-9DC0-4928-9FD3-1773E84B05DA}"/>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5EC76222-848B-4CFC-8CC8-4600787D3B02}"/>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Third Algorithm</a:t>
            </a:r>
            <a:r>
              <a:rPr lang="en-US" altLang="en-US" sz="3500"/>
              <a:t> (Idea) (contd…)</a:t>
            </a:r>
          </a:p>
        </p:txBody>
      </p:sp>
      <p:sp>
        <p:nvSpPr>
          <p:cNvPr id="90115" name="Rectangle 3">
            <a:extLst>
              <a:ext uri="{FF2B5EF4-FFF2-40B4-BE49-F238E27FC236}">
                <a16:creationId xmlns:a16="http://schemas.microsoft.com/office/drawing/2014/main" id="{817859DD-DF8B-4F51-A454-8072A8684729}"/>
              </a:ext>
            </a:extLst>
          </p:cNvPr>
          <p:cNvSpPr>
            <a:spLocks noGrp="1" noChangeArrowheads="1"/>
          </p:cNvSpPr>
          <p:nvPr>
            <p:ph type="body" sz="half" idx="1"/>
          </p:nvPr>
        </p:nvSpPr>
        <p:spPr>
          <a:xfrm>
            <a:off x="685800" y="1676400"/>
            <a:ext cx="7848600" cy="4191000"/>
          </a:xfrm>
        </p:spPr>
        <p:txBody>
          <a:bodyPr/>
          <a:lstStyle/>
          <a:p>
            <a:r>
              <a:rPr lang="en-US" altLang="en-US" sz="2500" b="1">
                <a:solidFill>
                  <a:srgbClr val="FF0000"/>
                </a:solidFill>
                <a:sym typeface="Symbol" panose="05050102010706020507" pitchFamily="18" charset="2"/>
              </a:rPr>
              <a:t>Basic agglomerative hierarchical clustering algorithm</a:t>
            </a:r>
            <a:endParaRPr lang="en-US" altLang="en-US" sz="2500">
              <a:sym typeface="Symbol" panose="05050102010706020507" pitchFamily="18" charset="2"/>
            </a:endParaRPr>
          </a:p>
        </p:txBody>
      </p:sp>
      <p:sp>
        <p:nvSpPr>
          <p:cNvPr id="706564" name="Date Placeholder 9">
            <a:extLst>
              <a:ext uri="{FF2B5EF4-FFF2-40B4-BE49-F238E27FC236}">
                <a16:creationId xmlns:a16="http://schemas.microsoft.com/office/drawing/2014/main" id="{BCDF70BA-060B-44CF-BEEF-AEF6A33F49B6}"/>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90117" name="Slide Number Placeholder 10">
            <a:extLst>
              <a:ext uri="{FF2B5EF4-FFF2-40B4-BE49-F238E27FC236}">
                <a16:creationId xmlns:a16="http://schemas.microsoft.com/office/drawing/2014/main" id="{2B9C9DD5-20E5-41A7-A72A-45812835D3C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BAE1472-5545-479F-8593-5EB8ACC075A0}" type="slidenum">
              <a:rPr lang="en-US" altLang="en-US" sz="1400">
                <a:cs typeface="Arial" panose="020B0604020202020204" pitchFamily="34" charset="0"/>
              </a:rPr>
              <a:pPr>
                <a:spcBef>
                  <a:spcPct val="0"/>
                </a:spcBef>
                <a:buFontTx/>
                <a:buNone/>
              </a:pPr>
              <a:t>47</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E09A59B2-EA88-43A0-9DCB-030E0795239C}"/>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pic>
        <p:nvPicPr>
          <p:cNvPr id="90119" name="Picture 2">
            <a:extLst>
              <a:ext uri="{FF2B5EF4-FFF2-40B4-BE49-F238E27FC236}">
                <a16:creationId xmlns:a16="http://schemas.microsoft.com/office/drawing/2014/main" id="{A682CBFB-3999-47FE-92CD-BD6C110739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555875"/>
            <a:ext cx="784860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45D8DD2E-0BD5-468C-845B-411D33BA0FAC}"/>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Dendogram</a:t>
            </a:r>
          </a:p>
        </p:txBody>
      </p:sp>
      <p:sp>
        <p:nvSpPr>
          <p:cNvPr id="92163" name="Rectangle 3">
            <a:extLst>
              <a:ext uri="{FF2B5EF4-FFF2-40B4-BE49-F238E27FC236}">
                <a16:creationId xmlns:a16="http://schemas.microsoft.com/office/drawing/2014/main" id="{CE4F0AD4-B998-46F2-A1DA-00E184CE04B3}"/>
              </a:ext>
            </a:extLst>
          </p:cNvPr>
          <p:cNvSpPr>
            <a:spLocks noGrp="1" noChangeArrowheads="1"/>
          </p:cNvSpPr>
          <p:nvPr>
            <p:ph type="body" sz="half" idx="1"/>
          </p:nvPr>
        </p:nvSpPr>
        <p:spPr>
          <a:xfrm>
            <a:off x="685800" y="1676400"/>
            <a:ext cx="7848600" cy="4191000"/>
          </a:xfrm>
        </p:spPr>
        <p:txBody>
          <a:bodyPr/>
          <a:lstStyle/>
          <a:p>
            <a:r>
              <a:rPr lang="en-US" altLang="en-US" sz="3000">
                <a:sym typeface="Symbol" panose="05050102010706020507" pitchFamily="18" charset="2"/>
              </a:rPr>
              <a:t>Representing a tree and is frequently used in different contexts: (i) hierarchical clustering; (ii) computational biology; (iii) phylogenetics</a:t>
            </a:r>
          </a:p>
          <a:p>
            <a:r>
              <a:rPr lang="en-US" altLang="en-US" sz="3000">
                <a:sym typeface="Symbol" panose="05050102010706020507" pitchFamily="18" charset="2"/>
              </a:rPr>
              <a:t>Derives from the two ancient Greek words (</a:t>
            </a:r>
            <a:r>
              <a:rPr lang="en-US" altLang="en-US" sz="3000" b="1">
                <a:solidFill>
                  <a:srgbClr val="FF3300"/>
                </a:solidFill>
                <a:sym typeface="Symbol" panose="05050102010706020507" pitchFamily="18" charset="2"/>
              </a:rPr>
              <a:t>déndron</a:t>
            </a:r>
            <a:r>
              <a:rPr lang="en-US" altLang="en-US" sz="3000">
                <a:sym typeface="Symbol" panose="05050102010706020507" pitchFamily="18" charset="2"/>
              </a:rPr>
              <a:t>), meaning "</a:t>
            </a:r>
            <a:r>
              <a:rPr lang="en-US" altLang="en-US" sz="3000" b="1">
                <a:solidFill>
                  <a:srgbClr val="0000FF"/>
                </a:solidFill>
                <a:sym typeface="Symbol" panose="05050102010706020507" pitchFamily="18" charset="2"/>
              </a:rPr>
              <a:t>tree</a:t>
            </a:r>
            <a:r>
              <a:rPr lang="en-US" altLang="en-US" sz="3000">
                <a:sym typeface="Symbol" panose="05050102010706020507" pitchFamily="18" charset="2"/>
              </a:rPr>
              <a:t>", and (</a:t>
            </a:r>
            <a:r>
              <a:rPr lang="en-US" altLang="en-US" sz="3000" b="1">
                <a:solidFill>
                  <a:srgbClr val="FF3300"/>
                </a:solidFill>
                <a:sym typeface="Symbol" panose="05050102010706020507" pitchFamily="18" charset="2"/>
              </a:rPr>
              <a:t>grámma</a:t>
            </a:r>
            <a:r>
              <a:rPr lang="en-US" altLang="en-US" sz="3000">
                <a:sym typeface="Symbol" panose="05050102010706020507" pitchFamily="18" charset="2"/>
              </a:rPr>
              <a:t>), meaning "</a:t>
            </a:r>
            <a:r>
              <a:rPr lang="en-US" altLang="en-US" sz="3000" b="1">
                <a:solidFill>
                  <a:srgbClr val="0000FF"/>
                </a:solidFill>
                <a:sym typeface="Symbol" panose="05050102010706020507" pitchFamily="18" charset="2"/>
              </a:rPr>
              <a:t>drawing, mathematical figure</a:t>
            </a:r>
            <a:r>
              <a:rPr lang="en-US" altLang="en-US" sz="3000">
                <a:sym typeface="Symbol" panose="05050102010706020507" pitchFamily="18" charset="2"/>
              </a:rPr>
              <a:t>"</a:t>
            </a:r>
          </a:p>
        </p:txBody>
      </p:sp>
      <p:sp>
        <p:nvSpPr>
          <p:cNvPr id="706564" name="Date Placeholder 9">
            <a:extLst>
              <a:ext uri="{FF2B5EF4-FFF2-40B4-BE49-F238E27FC236}">
                <a16:creationId xmlns:a16="http://schemas.microsoft.com/office/drawing/2014/main" id="{71D7A1E0-B445-4A0F-93C9-5EE46B9CD613}"/>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92165" name="Slide Number Placeholder 10">
            <a:extLst>
              <a:ext uri="{FF2B5EF4-FFF2-40B4-BE49-F238E27FC236}">
                <a16:creationId xmlns:a16="http://schemas.microsoft.com/office/drawing/2014/main" id="{2470BF04-9C30-4AC8-940C-D1D5B30985B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F84DF4-EAC3-43F5-ADD5-A3380E1A82DA}" type="slidenum">
              <a:rPr lang="en-US" altLang="en-US" sz="1400">
                <a:cs typeface="Arial" panose="020B0604020202020204" pitchFamily="34" charset="0"/>
              </a:rPr>
              <a:pPr>
                <a:spcBef>
                  <a:spcPct val="0"/>
                </a:spcBef>
                <a:buFontTx/>
                <a:buNone/>
              </a:pPr>
              <a:t>48</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978FC000-D944-4A29-8951-3A8C69EB68A2}"/>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F3650A81-BC13-4252-82D6-889E7D7B9246}"/>
              </a:ext>
            </a:extLst>
          </p:cNvPr>
          <p:cNvSpPr>
            <a:spLocks noGrp="1" noChangeArrowheads="1"/>
          </p:cNvSpPr>
          <p:nvPr>
            <p:ph type="title"/>
          </p:nvPr>
        </p:nvSpPr>
        <p:spPr/>
        <p:txBody>
          <a:bodyPr/>
          <a:lstStyle/>
          <a:p>
            <a:pPr eaLnBrk="1" hangingPunct="1"/>
            <a:r>
              <a:rPr lang="en-US" altLang="en-US" sz="3500"/>
              <a:t>Cluster Analysis: </a:t>
            </a:r>
            <a:r>
              <a:rPr lang="en-US" altLang="en-US" sz="3500" b="1">
                <a:solidFill>
                  <a:srgbClr val="0000FF"/>
                </a:solidFill>
              </a:rPr>
              <a:t>Dendogram</a:t>
            </a:r>
            <a:r>
              <a:rPr lang="en-US" altLang="en-US" sz="3500"/>
              <a:t> (contd….)</a:t>
            </a:r>
          </a:p>
        </p:txBody>
      </p:sp>
      <p:sp>
        <p:nvSpPr>
          <p:cNvPr id="94211" name="Rectangle 3">
            <a:extLst>
              <a:ext uri="{FF2B5EF4-FFF2-40B4-BE49-F238E27FC236}">
                <a16:creationId xmlns:a16="http://schemas.microsoft.com/office/drawing/2014/main" id="{B9970D55-FBCB-4E78-9676-DB25A8B7D093}"/>
              </a:ext>
            </a:extLst>
          </p:cNvPr>
          <p:cNvSpPr>
            <a:spLocks noGrp="1" noChangeArrowheads="1"/>
          </p:cNvSpPr>
          <p:nvPr>
            <p:ph type="body" sz="half" idx="1"/>
          </p:nvPr>
        </p:nvSpPr>
        <p:spPr>
          <a:xfrm>
            <a:off x="685800" y="1676400"/>
            <a:ext cx="7848600" cy="4191000"/>
          </a:xfrm>
        </p:spPr>
        <p:txBody>
          <a:bodyPr/>
          <a:lstStyle/>
          <a:p>
            <a:endParaRPr lang="en-US" altLang="en-US" sz="2500">
              <a:sym typeface="Symbol" panose="05050102010706020507" pitchFamily="18" charset="2"/>
            </a:endParaRPr>
          </a:p>
        </p:txBody>
      </p:sp>
      <p:sp>
        <p:nvSpPr>
          <p:cNvPr id="706564" name="Date Placeholder 9">
            <a:extLst>
              <a:ext uri="{FF2B5EF4-FFF2-40B4-BE49-F238E27FC236}">
                <a16:creationId xmlns:a16="http://schemas.microsoft.com/office/drawing/2014/main" id="{580FD26F-0DAF-44EF-BA50-4A07617C075D}"/>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94213" name="Slide Number Placeholder 10">
            <a:extLst>
              <a:ext uri="{FF2B5EF4-FFF2-40B4-BE49-F238E27FC236}">
                <a16:creationId xmlns:a16="http://schemas.microsoft.com/office/drawing/2014/main" id="{0481BB8C-4894-4C4F-8B39-6D145D525D8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10AE254-5708-413C-9BAA-684AB2EA70F6}" type="slidenum">
              <a:rPr lang="en-US" altLang="en-US" sz="1400">
                <a:cs typeface="Arial" panose="020B0604020202020204" pitchFamily="34" charset="0"/>
              </a:rPr>
              <a:pPr>
                <a:spcBef>
                  <a:spcPct val="0"/>
                </a:spcBef>
                <a:buFontTx/>
                <a:buNone/>
              </a:pPr>
              <a:t>49</a:t>
            </a:fld>
            <a:endParaRPr lang="en-US" altLang="en-US" sz="1400">
              <a:cs typeface="Arial" panose="020B0604020202020204" pitchFamily="34" charset="0"/>
            </a:endParaRPr>
          </a:p>
        </p:txBody>
      </p:sp>
      <p:sp>
        <p:nvSpPr>
          <p:cNvPr id="706566" name="Footer Placeholder 11">
            <a:extLst>
              <a:ext uri="{FF2B5EF4-FFF2-40B4-BE49-F238E27FC236}">
                <a16:creationId xmlns:a16="http://schemas.microsoft.com/office/drawing/2014/main" id="{B5BBB535-C78B-4A64-ACEE-F8EAEA9B824E}"/>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cxnSp>
        <p:nvCxnSpPr>
          <p:cNvPr id="94215" name="Straight Connector 7">
            <a:extLst>
              <a:ext uri="{FF2B5EF4-FFF2-40B4-BE49-F238E27FC236}">
                <a16:creationId xmlns:a16="http://schemas.microsoft.com/office/drawing/2014/main" id="{7661BCDF-5F18-4952-A8E2-D28238AA7874}"/>
              </a:ext>
            </a:extLst>
          </p:cNvPr>
          <p:cNvCxnSpPr>
            <a:cxnSpLocks noChangeShapeType="1"/>
          </p:cNvCxnSpPr>
          <p:nvPr/>
        </p:nvCxnSpPr>
        <p:spPr bwMode="auto">
          <a:xfrm>
            <a:off x="1143000" y="3733800"/>
            <a:ext cx="7620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16" name="Straight Connector 8">
            <a:extLst>
              <a:ext uri="{FF2B5EF4-FFF2-40B4-BE49-F238E27FC236}">
                <a16:creationId xmlns:a16="http://schemas.microsoft.com/office/drawing/2014/main" id="{29E5225C-41C4-4CA7-AF25-4DB46862053D}"/>
              </a:ext>
            </a:extLst>
          </p:cNvPr>
          <p:cNvCxnSpPr>
            <a:cxnSpLocks noChangeShapeType="1"/>
          </p:cNvCxnSpPr>
          <p:nvPr/>
        </p:nvCxnSpPr>
        <p:spPr bwMode="auto">
          <a:xfrm rot="5400000" flipH="1" flipV="1">
            <a:off x="838201" y="4343400"/>
            <a:ext cx="2133600" cy="317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17" name="Straight Connector 11">
            <a:extLst>
              <a:ext uri="{FF2B5EF4-FFF2-40B4-BE49-F238E27FC236}">
                <a16:creationId xmlns:a16="http://schemas.microsoft.com/office/drawing/2014/main" id="{F7D3E3D3-7DF7-4772-9772-9E382E6EC0F3}"/>
              </a:ext>
            </a:extLst>
          </p:cNvPr>
          <p:cNvCxnSpPr>
            <a:cxnSpLocks noChangeShapeType="1"/>
          </p:cNvCxnSpPr>
          <p:nvPr/>
        </p:nvCxnSpPr>
        <p:spPr bwMode="auto">
          <a:xfrm rot="10800000" flipV="1">
            <a:off x="1905000" y="3276600"/>
            <a:ext cx="912813"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18" name="Straight Connector 14">
            <a:extLst>
              <a:ext uri="{FF2B5EF4-FFF2-40B4-BE49-F238E27FC236}">
                <a16:creationId xmlns:a16="http://schemas.microsoft.com/office/drawing/2014/main" id="{80B72BA8-B7D8-4B19-8F29-E8369659C920}"/>
              </a:ext>
            </a:extLst>
          </p:cNvPr>
          <p:cNvCxnSpPr>
            <a:cxnSpLocks noChangeShapeType="1"/>
          </p:cNvCxnSpPr>
          <p:nvPr/>
        </p:nvCxnSpPr>
        <p:spPr bwMode="auto">
          <a:xfrm rot="10800000" flipV="1">
            <a:off x="1905000" y="5410200"/>
            <a:ext cx="51054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19" name="Straight Connector 15">
            <a:extLst>
              <a:ext uri="{FF2B5EF4-FFF2-40B4-BE49-F238E27FC236}">
                <a16:creationId xmlns:a16="http://schemas.microsoft.com/office/drawing/2014/main" id="{A0C6BBD3-435A-46BD-AA05-A7FC9CD4DC61}"/>
              </a:ext>
            </a:extLst>
          </p:cNvPr>
          <p:cNvCxnSpPr>
            <a:cxnSpLocks noChangeShapeType="1"/>
          </p:cNvCxnSpPr>
          <p:nvPr/>
        </p:nvCxnSpPr>
        <p:spPr bwMode="auto">
          <a:xfrm rot="5400000" flipH="1" flipV="1">
            <a:off x="1980407" y="3277394"/>
            <a:ext cx="1676400" cy="158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20" name="Straight Connector 17">
            <a:extLst>
              <a:ext uri="{FF2B5EF4-FFF2-40B4-BE49-F238E27FC236}">
                <a16:creationId xmlns:a16="http://schemas.microsoft.com/office/drawing/2014/main" id="{7BBE0408-AC81-4271-8389-639C0DE6BE36}"/>
              </a:ext>
            </a:extLst>
          </p:cNvPr>
          <p:cNvCxnSpPr>
            <a:cxnSpLocks noChangeShapeType="1"/>
          </p:cNvCxnSpPr>
          <p:nvPr/>
        </p:nvCxnSpPr>
        <p:spPr bwMode="auto">
          <a:xfrm rot="10800000" flipV="1">
            <a:off x="2819400" y="2438400"/>
            <a:ext cx="5334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21" name="Straight Connector 19">
            <a:extLst>
              <a:ext uri="{FF2B5EF4-FFF2-40B4-BE49-F238E27FC236}">
                <a16:creationId xmlns:a16="http://schemas.microsoft.com/office/drawing/2014/main" id="{B9FDDBD2-3663-4704-B68C-3A111D77F26F}"/>
              </a:ext>
            </a:extLst>
          </p:cNvPr>
          <p:cNvCxnSpPr>
            <a:cxnSpLocks noChangeShapeType="1"/>
          </p:cNvCxnSpPr>
          <p:nvPr/>
        </p:nvCxnSpPr>
        <p:spPr bwMode="auto">
          <a:xfrm rot="10800000" flipV="1">
            <a:off x="2819400" y="4114800"/>
            <a:ext cx="15240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22" name="Straight Connector 21">
            <a:extLst>
              <a:ext uri="{FF2B5EF4-FFF2-40B4-BE49-F238E27FC236}">
                <a16:creationId xmlns:a16="http://schemas.microsoft.com/office/drawing/2014/main" id="{B70A4397-0511-4B53-B9E7-AC4682D87D24}"/>
              </a:ext>
            </a:extLst>
          </p:cNvPr>
          <p:cNvCxnSpPr>
            <a:cxnSpLocks noChangeShapeType="1"/>
          </p:cNvCxnSpPr>
          <p:nvPr/>
        </p:nvCxnSpPr>
        <p:spPr bwMode="auto">
          <a:xfrm rot="5400000">
            <a:off x="3008313" y="2478088"/>
            <a:ext cx="687387" cy="158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23" name="Straight Connector 23">
            <a:extLst>
              <a:ext uri="{FF2B5EF4-FFF2-40B4-BE49-F238E27FC236}">
                <a16:creationId xmlns:a16="http://schemas.microsoft.com/office/drawing/2014/main" id="{96DEF7FB-1496-4581-9757-F4923F54F4EF}"/>
              </a:ext>
            </a:extLst>
          </p:cNvPr>
          <p:cNvCxnSpPr>
            <a:cxnSpLocks noChangeShapeType="1"/>
          </p:cNvCxnSpPr>
          <p:nvPr/>
        </p:nvCxnSpPr>
        <p:spPr bwMode="auto">
          <a:xfrm rot="5400000">
            <a:off x="4000500" y="4076700"/>
            <a:ext cx="687388"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24" name="Straight Connector 24">
            <a:extLst>
              <a:ext uri="{FF2B5EF4-FFF2-40B4-BE49-F238E27FC236}">
                <a16:creationId xmlns:a16="http://schemas.microsoft.com/office/drawing/2014/main" id="{23428732-8771-44F5-96B9-9C5EBCA2DD58}"/>
              </a:ext>
            </a:extLst>
          </p:cNvPr>
          <p:cNvCxnSpPr>
            <a:cxnSpLocks noChangeShapeType="1"/>
          </p:cNvCxnSpPr>
          <p:nvPr/>
        </p:nvCxnSpPr>
        <p:spPr bwMode="auto">
          <a:xfrm rot="10800000" flipV="1">
            <a:off x="4343400" y="3733800"/>
            <a:ext cx="4572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25" name="Straight Connector 27">
            <a:extLst>
              <a:ext uri="{FF2B5EF4-FFF2-40B4-BE49-F238E27FC236}">
                <a16:creationId xmlns:a16="http://schemas.microsoft.com/office/drawing/2014/main" id="{36020B6F-6505-4BF4-A4B2-50F3A4E8B3D7}"/>
              </a:ext>
            </a:extLst>
          </p:cNvPr>
          <p:cNvCxnSpPr>
            <a:cxnSpLocks noChangeShapeType="1"/>
          </p:cNvCxnSpPr>
          <p:nvPr/>
        </p:nvCxnSpPr>
        <p:spPr bwMode="auto">
          <a:xfrm rot="5400000">
            <a:off x="4457700" y="3771900"/>
            <a:ext cx="687388"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26" name="Straight Connector 28">
            <a:extLst>
              <a:ext uri="{FF2B5EF4-FFF2-40B4-BE49-F238E27FC236}">
                <a16:creationId xmlns:a16="http://schemas.microsoft.com/office/drawing/2014/main" id="{75961878-38C1-4BAC-9ABC-217D25505009}"/>
              </a:ext>
            </a:extLst>
          </p:cNvPr>
          <p:cNvCxnSpPr>
            <a:cxnSpLocks noChangeShapeType="1"/>
          </p:cNvCxnSpPr>
          <p:nvPr/>
        </p:nvCxnSpPr>
        <p:spPr bwMode="auto">
          <a:xfrm rot="10800000">
            <a:off x="4343400" y="4418013"/>
            <a:ext cx="3429000" cy="158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27" name="Straight Connector 31">
            <a:extLst>
              <a:ext uri="{FF2B5EF4-FFF2-40B4-BE49-F238E27FC236}">
                <a16:creationId xmlns:a16="http://schemas.microsoft.com/office/drawing/2014/main" id="{6AF3574B-E2C5-4F27-9052-6370952926A5}"/>
              </a:ext>
            </a:extLst>
          </p:cNvPr>
          <p:cNvCxnSpPr>
            <a:cxnSpLocks noChangeShapeType="1"/>
          </p:cNvCxnSpPr>
          <p:nvPr/>
        </p:nvCxnSpPr>
        <p:spPr bwMode="auto">
          <a:xfrm rot="10800000">
            <a:off x="3352800" y="2819400"/>
            <a:ext cx="18288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28" name="Straight Connector 32">
            <a:extLst>
              <a:ext uri="{FF2B5EF4-FFF2-40B4-BE49-F238E27FC236}">
                <a16:creationId xmlns:a16="http://schemas.microsoft.com/office/drawing/2014/main" id="{497AEBA6-E5F7-4E06-9680-20415380B126}"/>
              </a:ext>
            </a:extLst>
          </p:cNvPr>
          <p:cNvCxnSpPr>
            <a:cxnSpLocks noChangeShapeType="1"/>
          </p:cNvCxnSpPr>
          <p:nvPr/>
        </p:nvCxnSpPr>
        <p:spPr bwMode="auto">
          <a:xfrm rot="10800000">
            <a:off x="3352800" y="2133600"/>
            <a:ext cx="25908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29" name="Straight Connector 35">
            <a:extLst>
              <a:ext uri="{FF2B5EF4-FFF2-40B4-BE49-F238E27FC236}">
                <a16:creationId xmlns:a16="http://schemas.microsoft.com/office/drawing/2014/main" id="{E8F5633B-5B34-4BE0-AB42-40FA98392BB9}"/>
              </a:ext>
            </a:extLst>
          </p:cNvPr>
          <p:cNvCxnSpPr>
            <a:cxnSpLocks noChangeShapeType="1"/>
          </p:cNvCxnSpPr>
          <p:nvPr/>
        </p:nvCxnSpPr>
        <p:spPr bwMode="auto">
          <a:xfrm rot="5400000">
            <a:off x="4840287" y="2779713"/>
            <a:ext cx="684213"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30" name="Straight Connector 37">
            <a:extLst>
              <a:ext uri="{FF2B5EF4-FFF2-40B4-BE49-F238E27FC236}">
                <a16:creationId xmlns:a16="http://schemas.microsoft.com/office/drawing/2014/main" id="{CFD83FF5-52C1-4ED3-938D-31F12F8AC512}"/>
              </a:ext>
            </a:extLst>
          </p:cNvPr>
          <p:cNvCxnSpPr>
            <a:cxnSpLocks noChangeShapeType="1"/>
          </p:cNvCxnSpPr>
          <p:nvPr/>
        </p:nvCxnSpPr>
        <p:spPr bwMode="auto">
          <a:xfrm rot="10800000">
            <a:off x="4800600" y="3429000"/>
            <a:ext cx="12954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31" name="Straight Connector 40">
            <a:extLst>
              <a:ext uri="{FF2B5EF4-FFF2-40B4-BE49-F238E27FC236}">
                <a16:creationId xmlns:a16="http://schemas.microsoft.com/office/drawing/2014/main" id="{3121B136-E251-4970-A3E0-6FCD0D2CC533}"/>
              </a:ext>
            </a:extLst>
          </p:cNvPr>
          <p:cNvCxnSpPr>
            <a:cxnSpLocks noChangeShapeType="1"/>
          </p:cNvCxnSpPr>
          <p:nvPr/>
        </p:nvCxnSpPr>
        <p:spPr bwMode="auto">
          <a:xfrm rot="10800000">
            <a:off x="4800600" y="4114800"/>
            <a:ext cx="19812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32" name="Straight Connector 41">
            <a:extLst>
              <a:ext uri="{FF2B5EF4-FFF2-40B4-BE49-F238E27FC236}">
                <a16:creationId xmlns:a16="http://schemas.microsoft.com/office/drawing/2014/main" id="{886DD5F1-7839-465D-826E-4893A7DE3446}"/>
              </a:ext>
            </a:extLst>
          </p:cNvPr>
          <p:cNvCxnSpPr>
            <a:cxnSpLocks noChangeShapeType="1"/>
          </p:cNvCxnSpPr>
          <p:nvPr/>
        </p:nvCxnSpPr>
        <p:spPr bwMode="auto">
          <a:xfrm rot="5400000">
            <a:off x="5868194" y="3455194"/>
            <a:ext cx="4572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33" name="Straight Connector 43">
            <a:extLst>
              <a:ext uri="{FF2B5EF4-FFF2-40B4-BE49-F238E27FC236}">
                <a16:creationId xmlns:a16="http://schemas.microsoft.com/office/drawing/2014/main" id="{E712F3AA-5309-4687-9BD1-678A12E49CDA}"/>
              </a:ext>
            </a:extLst>
          </p:cNvPr>
          <p:cNvCxnSpPr>
            <a:cxnSpLocks noChangeShapeType="1"/>
          </p:cNvCxnSpPr>
          <p:nvPr/>
        </p:nvCxnSpPr>
        <p:spPr bwMode="auto">
          <a:xfrm>
            <a:off x="5181600" y="2438400"/>
            <a:ext cx="18288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34" name="Straight Connector 46">
            <a:extLst>
              <a:ext uri="{FF2B5EF4-FFF2-40B4-BE49-F238E27FC236}">
                <a16:creationId xmlns:a16="http://schemas.microsoft.com/office/drawing/2014/main" id="{5702A31A-00DD-4438-9331-A66D105F01A5}"/>
              </a:ext>
            </a:extLst>
          </p:cNvPr>
          <p:cNvCxnSpPr>
            <a:cxnSpLocks noChangeShapeType="1"/>
          </p:cNvCxnSpPr>
          <p:nvPr/>
        </p:nvCxnSpPr>
        <p:spPr bwMode="auto">
          <a:xfrm>
            <a:off x="5181600" y="3103563"/>
            <a:ext cx="1981200" cy="158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35" name="Straight Connector 49">
            <a:extLst>
              <a:ext uri="{FF2B5EF4-FFF2-40B4-BE49-F238E27FC236}">
                <a16:creationId xmlns:a16="http://schemas.microsoft.com/office/drawing/2014/main" id="{65367140-3B15-4F6B-9AE2-643BF83A9116}"/>
              </a:ext>
            </a:extLst>
          </p:cNvPr>
          <p:cNvCxnSpPr>
            <a:cxnSpLocks noChangeShapeType="1"/>
          </p:cNvCxnSpPr>
          <p:nvPr/>
        </p:nvCxnSpPr>
        <p:spPr bwMode="auto">
          <a:xfrm rot="5400000">
            <a:off x="6782594" y="5409406"/>
            <a:ext cx="4572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36" name="Straight Connector 50">
            <a:extLst>
              <a:ext uri="{FF2B5EF4-FFF2-40B4-BE49-F238E27FC236}">
                <a16:creationId xmlns:a16="http://schemas.microsoft.com/office/drawing/2014/main" id="{788C7F74-29BB-47B9-B762-2B6897E412C3}"/>
              </a:ext>
            </a:extLst>
          </p:cNvPr>
          <p:cNvCxnSpPr>
            <a:cxnSpLocks noChangeShapeType="1"/>
          </p:cNvCxnSpPr>
          <p:nvPr/>
        </p:nvCxnSpPr>
        <p:spPr bwMode="auto">
          <a:xfrm rot="5400000">
            <a:off x="6552407" y="4114006"/>
            <a:ext cx="457200" cy="158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37" name="Straight Connector 54">
            <a:extLst>
              <a:ext uri="{FF2B5EF4-FFF2-40B4-BE49-F238E27FC236}">
                <a16:creationId xmlns:a16="http://schemas.microsoft.com/office/drawing/2014/main" id="{6036941E-03B2-4237-AA0E-84B05D9BD82B}"/>
              </a:ext>
            </a:extLst>
          </p:cNvPr>
          <p:cNvCxnSpPr>
            <a:cxnSpLocks noChangeShapeType="1"/>
          </p:cNvCxnSpPr>
          <p:nvPr/>
        </p:nvCxnSpPr>
        <p:spPr bwMode="auto">
          <a:xfrm rot="5400000">
            <a:off x="5715794" y="2132806"/>
            <a:ext cx="4572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38" name="Straight Connector 55">
            <a:extLst>
              <a:ext uri="{FF2B5EF4-FFF2-40B4-BE49-F238E27FC236}">
                <a16:creationId xmlns:a16="http://schemas.microsoft.com/office/drawing/2014/main" id="{334384EA-C555-4D06-A5E7-FFCCA0731D16}"/>
              </a:ext>
            </a:extLst>
          </p:cNvPr>
          <p:cNvCxnSpPr>
            <a:cxnSpLocks noChangeShapeType="1"/>
          </p:cNvCxnSpPr>
          <p:nvPr/>
        </p:nvCxnSpPr>
        <p:spPr bwMode="auto">
          <a:xfrm>
            <a:off x="5943600" y="1905000"/>
            <a:ext cx="18288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39" name="Straight Connector 56">
            <a:extLst>
              <a:ext uri="{FF2B5EF4-FFF2-40B4-BE49-F238E27FC236}">
                <a16:creationId xmlns:a16="http://schemas.microsoft.com/office/drawing/2014/main" id="{9C892149-0B62-4DB9-85EB-83C6F064C24E}"/>
              </a:ext>
            </a:extLst>
          </p:cNvPr>
          <p:cNvCxnSpPr>
            <a:cxnSpLocks noChangeShapeType="1"/>
          </p:cNvCxnSpPr>
          <p:nvPr/>
        </p:nvCxnSpPr>
        <p:spPr bwMode="auto">
          <a:xfrm>
            <a:off x="5943600" y="2362200"/>
            <a:ext cx="18288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40" name="Straight Connector 57">
            <a:extLst>
              <a:ext uri="{FF2B5EF4-FFF2-40B4-BE49-F238E27FC236}">
                <a16:creationId xmlns:a16="http://schemas.microsoft.com/office/drawing/2014/main" id="{3B494250-013C-408B-88EB-8EC50E0F3E1A}"/>
              </a:ext>
            </a:extLst>
          </p:cNvPr>
          <p:cNvCxnSpPr>
            <a:cxnSpLocks noChangeShapeType="1"/>
          </p:cNvCxnSpPr>
          <p:nvPr/>
        </p:nvCxnSpPr>
        <p:spPr bwMode="auto">
          <a:xfrm>
            <a:off x="6096000" y="3227388"/>
            <a:ext cx="1676400" cy="158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41" name="Straight Connector 58">
            <a:extLst>
              <a:ext uri="{FF2B5EF4-FFF2-40B4-BE49-F238E27FC236}">
                <a16:creationId xmlns:a16="http://schemas.microsoft.com/office/drawing/2014/main" id="{81F0E080-9F4F-4945-907E-79DB36476313}"/>
              </a:ext>
            </a:extLst>
          </p:cNvPr>
          <p:cNvCxnSpPr>
            <a:cxnSpLocks noChangeShapeType="1"/>
          </p:cNvCxnSpPr>
          <p:nvPr/>
        </p:nvCxnSpPr>
        <p:spPr bwMode="auto">
          <a:xfrm>
            <a:off x="6096000" y="3671888"/>
            <a:ext cx="1295400" cy="158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42" name="Straight Connector 60">
            <a:extLst>
              <a:ext uri="{FF2B5EF4-FFF2-40B4-BE49-F238E27FC236}">
                <a16:creationId xmlns:a16="http://schemas.microsoft.com/office/drawing/2014/main" id="{C7CB641D-5E22-43FA-B055-30BB73AE7A99}"/>
              </a:ext>
            </a:extLst>
          </p:cNvPr>
          <p:cNvCxnSpPr>
            <a:cxnSpLocks noChangeShapeType="1"/>
          </p:cNvCxnSpPr>
          <p:nvPr/>
        </p:nvCxnSpPr>
        <p:spPr bwMode="auto">
          <a:xfrm>
            <a:off x="6781800" y="3886200"/>
            <a:ext cx="9144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43" name="Straight Connector 62">
            <a:extLst>
              <a:ext uri="{FF2B5EF4-FFF2-40B4-BE49-F238E27FC236}">
                <a16:creationId xmlns:a16="http://schemas.microsoft.com/office/drawing/2014/main" id="{EB96A10E-3897-41A2-97EE-A3F5F1464ACE}"/>
              </a:ext>
            </a:extLst>
          </p:cNvPr>
          <p:cNvCxnSpPr>
            <a:cxnSpLocks noChangeShapeType="1"/>
          </p:cNvCxnSpPr>
          <p:nvPr/>
        </p:nvCxnSpPr>
        <p:spPr bwMode="auto">
          <a:xfrm>
            <a:off x="6781800" y="4343400"/>
            <a:ext cx="9144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44" name="Straight Connector 63">
            <a:extLst>
              <a:ext uri="{FF2B5EF4-FFF2-40B4-BE49-F238E27FC236}">
                <a16:creationId xmlns:a16="http://schemas.microsoft.com/office/drawing/2014/main" id="{6271B457-D4F2-4E19-9ED1-1D0366363EF2}"/>
              </a:ext>
            </a:extLst>
          </p:cNvPr>
          <p:cNvCxnSpPr>
            <a:cxnSpLocks noChangeShapeType="1"/>
          </p:cNvCxnSpPr>
          <p:nvPr/>
        </p:nvCxnSpPr>
        <p:spPr bwMode="auto">
          <a:xfrm>
            <a:off x="7010400" y="5181600"/>
            <a:ext cx="9144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94245" name="Straight Connector 64">
            <a:extLst>
              <a:ext uri="{FF2B5EF4-FFF2-40B4-BE49-F238E27FC236}">
                <a16:creationId xmlns:a16="http://schemas.microsoft.com/office/drawing/2014/main" id="{E3457A64-8EA7-481A-9FF2-CFE31FCE8A78}"/>
              </a:ext>
            </a:extLst>
          </p:cNvPr>
          <p:cNvCxnSpPr>
            <a:cxnSpLocks noChangeShapeType="1"/>
          </p:cNvCxnSpPr>
          <p:nvPr/>
        </p:nvCxnSpPr>
        <p:spPr bwMode="auto">
          <a:xfrm>
            <a:off x="7010400" y="5638800"/>
            <a:ext cx="9144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3118C082-5421-422F-A87D-06471AAC65E6}"/>
              </a:ext>
            </a:extLst>
          </p:cNvPr>
          <p:cNvSpPr>
            <a:spLocks noGrp="1" noChangeArrowheads="1"/>
          </p:cNvSpPr>
          <p:nvPr>
            <p:ph type="title"/>
          </p:nvPr>
        </p:nvSpPr>
        <p:spPr/>
        <p:txBody>
          <a:bodyPr/>
          <a:lstStyle/>
          <a:p>
            <a:pPr eaLnBrk="1" hangingPunct="1"/>
            <a:r>
              <a:rPr lang="en-US" altLang="en-US" sz="3500"/>
              <a:t>Canonical Correlation Coefficient (contd..)</a:t>
            </a:r>
          </a:p>
        </p:txBody>
      </p:sp>
      <p:sp>
        <p:nvSpPr>
          <p:cNvPr id="136197" name="Rectangle 3">
            <a:extLst>
              <a:ext uri="{FF2B5EF4-FFF2-40B4-BE49-F238E27FC236}">
                <a16:creationId xmlns:a16="http://schemas.microsoft.com/office/drawing/2014/main" id="{77D32AFC-09F1-4449-A332-58543929EC1B}"/>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787" t="-1890" r="-1166"/>
            </a:stretch>
          </a:blipFill>
          <a:ln>
            <a:miter lim="800000"/>
            <a:headEnd/>
            <a:tailEnd/>
          </a:ln>
        </p:spPr>
        <p:txBody>
          <a:bodyPr/>
          <a:lstStyle/>
          <a:p>
            <a:pPr>
              <a:defRPr/>
            </a:pPr>
            <a:r>
              <a:rPr lang="en-US">
                <a:noFill/>
              </a:rPr>
              <a:t> </a:t>
            </a:r>
          </a:p>
        </p:txBody>
      </p:sp>
      <p:sp>
        <p:nvSpPr>
          <p:cNvPr id="696324" name="Date Placeholder 9">
            <a:extLst>
              <a:ext uri="{FF2B5EF4-FFF2-40B4-BE49-F238E27FC236}">
                <a16:creationId xmlns:a16="http://schemas.microsoft.com/office/drawing/2014/main" id="{A6777B5D-1C37-42D3-A804-A68DD159B41B}"/>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12293" name="Slide Number Placeholder 10">
            <a:extLst>
              <a:ext uri="{FF2B5EF4-FFF2-40B4-BE49-F238E27FC236}">
                <a16:creationId xmlns:a16="http://schemas.microsoft.com/office/drawing/2014/main" id="{5394746D-8BE5-4120-9B2D-82A8198E20B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DE096A6-611C-4973-A92F-5E5E9E0CC4CF}" type="slidenum">
              <a:rPr lang="en-US" altLang="en-US" sz="1400">
                <a:cs typeface="Arial" panose="020B0604020202020204" pitchFamily="34" charset="0"/>
              </a:rPr>
              <a:pPr>
                <a:spcBef>
                  <a:spcPct val="0"/>
                </a:spcBef>
                <a:buFontTx/>
                <a:buNone/>
              </a:pPr>
              <a:t>5</a:t>
            </a:fld>
            <a:endParaRPr lang="en-US" altLang="en-US" sz="1400">
              <a:cs typeface="Arial" panose="020B0604020202020204" pitchFamily="34" charset="0"/>
            </a:endParaRPr>
          </a:p>
        </p:txBody>
      </p:sp>
      <p:sp>
        <p:nvSpPr>
          <p:cNvPr id="696326" name="Footer Placeholder 11">
            <a:extLst>
              <a:ext uri="{FF2B5EF4-FFF2-40B4-BE49-F238E27FC236}">
                <a16:creationId xmlns:a16="http://schemas.microsoft.com/office/drawing/2014/main" id="{9BD24171-6D32-485A-9E94-516F93589710}"/>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13FF21B-BAAE-4C79-90FD-4D5C76F214DF}"/>
              </a:ext>
            </a:extLst>
          </p:cNvPr>
          <p:cNvSpPr>
            <a:spLocks noGrp="1" noChangeArrowheads="1"/>
          </p:cNvSpPr>
          <p:nvPr>
            <p:ph type="title"/>
          </p:nvPr>
        </p:nvSpPr>
        <p:spPr/>
        <p:txBody>
          <a:bodyPr/>
          <a:lstStyle/>
          <a:p>
            <a:pPr eaLnBrk="1" hangingPunct="1"/>
            <a:r>
              <a:rPr lang="en-US" altLang="en-US" sz="3500"/>
              <a:t>Canonical Correlation Coefficient (contd..)</a:t>
            </a:r>
          </a:p>
        </p:txBody>
      </p:sp>
      <p:sp>
        <p:nvSpPr>
          <p:cNvPr id="136197" name="Rectangle 3">
            <a:extLst>
              <a:ext uri="{FF2B5EF4-FFF2-40B4-BE49-F238E27FC236}">
                <a16:creationId xmlns:a16="http://schemas.microsoft.com/office/drawing/2014/main" id="{8BA852F4-6822-4037-A941-C4AE9BF6AE8A}"/>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787" t="-1890" r="-1166"/>
            </a:stretch>
          </a:blipFill>
          <a:ln>
            <a:miter lim="800000"/>
            <a:headEnd/>
            <a:tailEnd/>
          </a:ln>
        </p:spPr>
        <p:txBody>
          <a:bodyPr/>
          <a:lstStyle/>
          <a:p>
            <a:pPr>
              <a:defRPr/>
            </a:pPr>
            <a:r>
              <a:rPr lang="en-US">
                <a:noFill/>
              </a:rPr>
              <a:t> </a:t>
            </a:r>
          </a:p>
        </p:txBody>
      </p:sp>
      <p:sp>
        <p:nvSpPr>
          <p:cNvPr id="698372" name="Date Placeholder 9">
            <a:extLst>
              <a:ext uri="{FF2B5EF4-FFF2-40B4-BE49-F238E27FC236}">
                <a16:creationId xmlns:a16="http://schemas.microsoft.com/office/drawing/2014/main" id="{BFD70495-7237-41AF-967E-A1DAB18895A9}"/>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14341" name="Slide Number Placeholder 10">
            <a:extLst>
              <a:ext uri="{FF2B5EF4-FFF2-40B4-BE49-F238E27FC236}">
                <a16:creationId xmlns:a16="http://schemas.microsoft.com/office/drawing/2014/main" id="{82BE952B-680A-4FC5-B6FC-E467B38245F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DDBB35B-1013-440A-9A04-044024B5AD78}" type="slidenum">
              <a:rPr lang="en-US" altLang="en-US" sz="1400">
                <a:cs typeface="Arial" panose="020B0604020202020204" pitchFamily="34" charset="0"/>
              </a:rPr>
              <a:pPr>
                <a:spcBef>
                  <a:spcPct val="0"/>
                </a:spcBef>
                <a:buFontTx/>
                <a:buNone/>
              </a:pPr>
              <a:t>6</a:t>
            </a:fld>
            <a:endParaRPr lang="en-US" altLang="en-US" sz="1400">
              <a:cs typeface="Arial" panose="020B0604020202020204" pitchFamily="34" charset="0"/>
            </a:endParaRPr>
          </a:p>
        </p:txBody>
      </p:sp>
      <p:sp>
        <p:nvSpPr>
          <p:cNvPr id="698374" name="Footer Placeholder 11">
            <a:extLst>
              <a:ext uri="{FF2B5EF4-FFF2-40B4-BE49-F238E27FC236}">
                <a16:creationId xmlns:a16="http://schemas.microsoft.com/office/drawing/2014/main" id="{25FAC140-2C76-4A59-8BA9-E9DBB178756C}"/>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853D82C-E6D7-4832-A796-A9F96A6DB213}"/>
              </a:ext>
            </a:extLst>
          </p:cNvPr>
          <p:cNvSpPr>
            <a:spLocks noGrp="1" noChangeArrowheads="1"/>
          </p:cNvSpPr>
          <p:nvPr>
            <p:ph type="title"/>
          </p:nvPr>
        </p:nvSpPr>
        <p:spPr/>
        <p:txBody>
          <a:bodyPr/>
          <a:lstStyle/>
          <a:p>
            <a:pPr eaLnBrk="1" hangingPunct="1"/>
            <a:r>
              <a:rPr lang="en-US" altLang="en-US" sz="3500"/>
              <a:t>Canonical Correlation Coefficient (contd..)</a:t>
            </a:r>
          </a:p>
        </p:txBody>
      </p:sp>
      <p:sp>
        <p:nvSpPr>
          <p:cNvPr id="136197" name="Rectangle 3">
            <a:extLst>
              <a:ext uri="{FF2B5EF4-FFF2-40B4-BE49-F238E27FC236}">
                <a16:creationId xmlns:a16="http://schemas.microsoft.com/office/drawing/2014/main" id="{974B1944-5E13-462E-848B-3CFAD5039DC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787" t="-1890" r="-855"/>
            </a:stretch>
          </a:blipFill>
          <a:ln>
            <a:miter lim="800000"/>
            <a:headEnd/>
            <a:tailEnd/>
          </a:ln>
        </p:spPr>
        <p:txBody>
          <a:bodyPr/>
          <a:lstStyle/>
          <a:p>
            <a:pPr>
              <a:defRPr/>
            </a:pPr>
            <a:r>
              <a:rPr lang="en-US">
                <a:noFill/>
              </a:rPr>
              <a:t> </a:t>
            </a:r>
          </a:p>
        </p:txBody>
      </p:sp>
      <p:sp>
        <p:nvSpPr>
          <p:cNvPr id="700420" name="Date Placeholder 9">
            <a:extLst>
              <a:ext uri="{FF2B5EF4-FFF2-40B4-BE49-F238E27FC236}">
                <a16:creationId xmlns:a16="http://schemas.microsoft.com/office/drawing/2014/main" id="{7F5B3571-2F18-4C5D-B9D6-AF624FC288EA}"/>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16389" name="Slide Number Placeholder 10">
            <a:extLst>
              <a:ext uri="{FF2B5EF4-FFF2-40B4-BE49-F238E27FC236}">
                <a16:creationId xmlns:a16="http://schemas.microsoft.com/office/drawing/2014/main" id="{2DF2A284-C511-4D1B-B641-535FB6DDE58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3EEC42A-85B1-49F8-83DA-0894F511E496}" type="slidenum">
              <a:rPr lang="en-US" altLang="en-US" sz="1400">
                <a:cs typeface="Arial" panose="020B0604020202020204" pitchFamily="34" charset="0"/>
              </a:rPr>
              <a:pPr>
                <a:spcBef>
                  <a:spcPct val="0"/>
                </a:spcBef>
                <a:buFontTx/>
                <a:buNone/>
              </a:pPr>
              <a:t>7</a:t>
            </a:fld>
            <a:endParaRPr lang="en-US" altLang="en-US" sz="1400">
              <a:cs typeface="Arial" panose="020B0604020202020204" pitchFamily="34" charset="0"/>
            </a:endParaRPr>
          </a:p>
        </p:txBody>
      </p:sp>
      <p:sp>
        <p:nvSpPr>
          <p:cNvPr id="700422" name="Footer Placeholder 11">
            <a:extLst>
              <a:ext uri="{FF2B5EF4-FFF2-40B4-BE49-F238E27FC236}">
                <a16:creationId xmlns:a16="http://schemas.microsoft.com/office/drawing/2014/main" id="{A965113C-F0D0-4C01-B0FD-D028A95D3FB3}"/>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A7C9C88-738A-406B-9349-A3D42946E645}"/>
              </a:ext>
            </a:extLst>
          </p:cNvPr>
          <p:cNvSpPr>
            <a:spLocks noGrp="1" noChangeArrowheads="1"/>
          </p:cNvSpPr>
          <p:nvPr>
            <p:ph type="title"/>
          </p:nvPr>
        </p:nvSpPr>
        <p:spPr/>
        <p:txBody>
          <a:bodyPr/>
          <a:lstStyle/>
          <a:p>
            <a:pPr eaLnBrk="1" hangingPunct="1"/>
            <a:r>
              <a:rPr lang="en-US" altLang="en-US" sz="3500"/>
              <a:t>Canonical Correlation Coefficient (contd..)</a:t>
            </a:r>
          </a:p>
        </p:txBody>
      </p:sp>
      <p:sp>
        <p:nvSpPr>
          <p:cNvPr id="136197" name="Rectangle 3">
            <a:extLst>
              <a:ext uri="{FF2B5EF4-FFF2-40B4-BE49-F238E27FC236}">
                <a16:creationId xmlns:a16="http://schemas.microsoft.com/office/drawing/2014/main" id="{C4BA52EF-C83F-4E52-850E-E05C361951CC}"/>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787" t="-1890"/>
            </a:stretch>
          </a:blipFill>
          <a:ln>
            <a:miter lim="800000"/>
            <a:headEnd/>
            <a:tailEnd/>
          </a:ln>
        </p:spPr>
        <p:txBody>
          <a:bodyPr/>
          <a:lstStyle/>
          <a:p>
            <a:pPr>
              <a:defRPr/>
            </a:pPr>
            <a:r>
              <a:rPr lang="en-US">
                <a:noFill/>
              </a:rPr>
              <a:t> </a:t>
            </a:r>
          </a:p>
        </p:txBody>
      </p:sp>
      <p:sp>
        <p:nvSpPr>
          <p:cNvPr id="702468" name="Date Placeholder 9">
            <a:extLst>
              <a:ext uri="{FF2B5EF4-FFF2-40B4-BE49-F238E27FC236}">
                <a16:creationId xmlns:a16="http://schemas.microsoft.com/office/drawing/2014/main" id="{09A776CA-035F-48CB-BC19-A8A9AB78E26A}"/>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18437" name="Slide Number Placeholder 10">
            <a:extLst>
              <a:ext uri="{FF2B5EF4-FFF2-40B4-BE49-F238E27FC236}">
                <a16:creationId xmlns:a16="http://schemas.microsoft.com/office/drawing/2014/main" id="{5FE37B3D-00FE-4FA2-913B-F4DCC71879F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E60221-9F9D-40F1-BD01-EC075A787AC5}" type="slidenum">
              <a:rPr lang="en-US" altLang="en-US" sz="1400">
                <a:cs typeface="Arial" panose="020B0604020202020204" pitchFamily="34" charset="0"/>
              </a:rPr>
              <a:pPr>
                <a:spcBef>
                  <a:spcPct val="0"/>
                </a:spcBef>
                <a:buFontTx/>
                <a:buNone/>
              </a:pPr>
              <a:t>8</a:t>
            </a:fld>
            <a:endParaRPr lang="en-US" altLang="en-US" sz="1400">
              <a:cs typeface="Arial" panose="020B0604020202020204" pitchFamily="34" charset="0"/>
            </a:endParaRPr>
          </a:p>
        </p:txBody>
      </p:sp>
      <p:sp>
        <p:nvSpPr>
          <p:cNvPr id="702470" name="Footer Placeholder 11">
            <a:extLst>
              <a:ext uri="{FF2B5EF4-FFF2-40B4-BE49-F238E27FC236}">
                <a16:creationId xmlns:a16="http://schemas.microsoft.com/office/drawing/2014/main" id="{4D9DACB2-27CE-4309-8C4B-AE1C90B345C0}"/>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F5CCDE34-40C7-4C64-AB91-8C984664761F}"/>
              </a:ext>
            </a:extLst>
          </p:cNvPr>
          <p:cNvSpPr>
            <a:spLocks noGrp="1" noChangeArrowheads="1"/>
          </p:cNvSpPr>
          <p:nvPr>
            <p:ph type="title"/>
          </p:nvPr>
        </p:nvSpPr>
        <p:spPr/>
        <p:txBody>
          <a:bodyPr/>
          <a:lstStyle/>
          <a:p>
            <a:pPr eaLnBrk="1" hangingPunct="1"/>
            <a:r>
              <a:rPr lang="en-US" altLang="en-US" sz="3500"/>
              <a:t>Canonical Correlation Coefficient (contd..)</a:t>
            </a:r>
          </a:p>
        </p:txBody>
      </p:sp>
      <p:sp>
        <p:nvSpPr>
          <p:cNvPr id="20483" name="Rectangle 3">
            <a:extLst>
              <a:ext uri="{FF2B5EF4-FFF2-40B4-BE49-F238E27FC236}">
                <a16:creationId xmlns:a16="http://schemas.microsoft.com/office/drawing/2014/main" id="{F5B528BC-495E-4D30-AB05-0C54E4DD64A0}"/>
              </a:ext>
            </a:extLst>
          </p:cNvPr>
          <p:cNvSpPr>
            <a:spLocks noGrp="1" noChangeArrowheads="1"/>
          </p:cNvSpPr>
          <p:nvPr>
            <p:ph type="body" sz="half" idx="1"/>
          </p:nvPr>
        </p:nvSpPr>
        <p:spPr>
          <a:xfrm>
            <a:off x="685800" y="1676400"/>
            <a:ext cx="7848600" cy="4191000"/>
          </a:xfrm>
        </p:spPr>
        <p:txBody>
          <a:bodyPr/>
          <a:lstStyle/>
          <a:p>
            <a:r>
              <a:rPr lang="en-US" altLang="en-US"/>
              <a:t>CCA is a simple and useful method to describe the correlation structure between two sets of variables</a:t>
            </a:r>
          </a:p>
          <a:p>
            <a:r>
              <a:rPr lang="en-US" altLang="en-US"/>
              <a:t>It is a generalization of the concept of multiple correlation and successively maximizes the correlation between appropriate pairs of linear combinations of the variables of the two sets</a:t>
            </a:r>
            <a:endParaRPr lang="en-US" altLang="en-US">
              <a:sym typeface="Symbol" panose="05050102010706020507" pitchFamily="18" charset="2"/>
            </a:endParaRPr>
          </a:p>
        </p:txBody>
      </p:sp>
      <p:sp>
        <p:nvSpPr>
          <p:cNvPr id="704516" name="Date Placeholder 9">
            <a:extLst>
              <a:ext uri="{FF2B5EF4-FFF2-40B4-BE49-F238E27FC236}">
                <a16:creationId xmlns:a16="http://schemas.microsoft.com/office/drawing/2014/main" id="{AA3C4209-469F-426D-A549-EEE4CF76634F}"/>
              </a:ext>
            </a:extLst>
          </p:cNvPr>
          <p:cNvSpPr>
            <a:spLocks noGrp="1"/>
          </p:cNvSpPr>
          <p:nvPr>
            <p:ph type="dt" sz="quarter" idx="10"/>
          </p:nvPr>
        </p:nvSpPr>
        <p:spPr/>
        <p:txBody>
          <a:bodyPr/>
          <a:lstStyle/>
          <a:p>
            <a:pPr>
              <a:defRPr/>
            </a:pPr>
            <a:r>
              <a:rPr lang="en-US" altLang="en-US">
                <a:cs typeface="Arial" charset="0"/>
              </a:rPr>
              <a:t>IME602: MULTIVARIATE STATISTICS (02)</a:t>
            </a:r>
          </a:p>
        </p:txBody>
      </p:sp>
      <p:sp>
        <p:nvSpPr>
          <p:cNvPr id="20485" name="Slide Number Placeholder 10">
            <a:extLst>
              <a:ext uri="{FF2B5EF4-FFF2-40B4-BE49-F238E27FC236}">
                <a16:creationId xmlns:a16="http://schemas.microsoft.com/office/drawing/2014/main" id="{7E6562E9-53D0-419F-A89B-0AAA9EBE2B3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B2A0F78-4EB3-4DB3-BBE5-C3FC0A43B949}" type="slidenum">
              <a:rPr lang="en-US" altLang="en-US" sz="1400">
                <a:cs typeface="Arial" panose="020B0604020202020204" pitchFamily="34" charset="0"/>
              </a:rPr>
              <a:pPr>
                <a:spcBef>
                  <a:spcPct val="0"/>
                </a:spcBef>
                <a:buFontTx/>
                <a:buNone/>
              </a:pPr>
              <a:t>9</a:t>
            </a:fld>
            <a:endParaRPr lang="en-US" altLang="en-US" sz="1400">
              <a:cs typeface="Arial" panose="020B0604020202020204" pitchFamily="34" charset="0"/>
            </a:endParaRPr>
          </a:p>
        </p:txBody>
      </p:sp>
      <p:sp>
        <p:nvSpPr>
          <p:cNvPr id="704518" name="Footer Placeholder 11">
            <a:extLst>
              <a:ext uri="{FF2B5EF4-FFF2-40B4-BE49-F238E27FC236}">
                <a16:creationId xmlns:a16="http://schemas.microsoft.com/office/drawing/2014/main" id="{6B7855B5-BF55-4A64-988B-EAA816F233DE}"/>
              </a:ext>
            </a:extLst>
          </p:cNvPr>
          <p:cNvSpPr>
            <a:spLocks noGrp="1"/>
          </p:cNvSpPr>
          <p:nvPr>
            <p:ph type="ftr" sz="quarter" idx="11"/>
          </p:nvPr>
        </p:nvSpPr>
        <p:spPr/>
        <p:txBody>
          <a:bodyPr/>
          <a:lstStyle/>
          <a:p>
            <a:pPr>
              <a:defRPr/>
            </a:pPr>
            <a:r>
              <a:rPr lang="en-US" altLang="en-US">
                <a:cs typeface="Arial" charset="0"/>
              </a:rPr>
              <a:t>RNSengupta,IME Department,IIT Kanpur,INDIA</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12773</TotalTime>
  <Words>3213</Words>
  <Application>Microsoft Office PowerPoint</Application>
  <PresentationFormat>On-screen Show (4:3)</PresentationFormat>
  <Paragraphs>338</Paragraphs>
  <Slides>49</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SAS Monospace</vt:lpstr>
      <vt:lpstr>Arial</vt:lpstr>
      <vt:lpstr>Symbol</vt:lpstr>
      <vt:lpstr>Wingdings</vt:lpstr>
      <vt:lpstr>Default Design</vt:lpstr>
      <vt:lpstr>IME602: Probability and Statistics: MULTIVARIATE STATISTICS (02)</vt:lpstr>
      <vt:lpstr>Canonical Correlation Coefficient</vt:lpstr>
      <vt:lpstr>Canonical Correlation Coefficient (contd..)</vt:lpstr>
      <vt:lpstr>Canonical Correlation Coefficient (contd..)</vt:lpstr>
      <vt:lpstr>Canonical Correlation Coefficient (contd..)</vt:lpstr>
      <vt:lpstr>Canonical Correlation Coefficient (contd..)</vt:lpstr>
      <vt:lpstr>Canonical Correlation Coefficient (contd..)</vt:lpstr>
      <vt:lpstr>Canonical Correlation Coefficient (contd..)</vt:lpstr>
      <vt:lpstr>Canonical Correlation Coefficient (contd..)</vt:lpstr>
      <vt:lpstr>Canonical Correlation Coefficient (contd..)</vt:lpstr>
      <vt:lpstr>Canonical Correlation Coefficient (contd..)</vt:lpstr>
      <vt:lpstr>Discriminant Analysis: Motivation</vt:lpstr>
      <vt:lpstr>Discriminant Analysis: Motivation  (contd….)</vt:lpstr>
      <vt:lpstr>Discriminant Analysis: Motivation  (contd….)</vt:lpstr>
      <vt:lpstr>Discriminant Analysis: Motivation  (contd….)</vt:lpstr>
      <vt:lpstr>Discriminant Analysis: Steps</vt:lpstr>
      <vt:lpstr>Discriminant Analysis: Applicability</vt:lpstr>
      <vt:lpstr>Discriminant Analysis: Caution</vt:lpstr>
      <vt:lpstr>Discriminant Analysis: Caution (Contd….)</vt:lpstr>
      <vt:lpstr>Discriminant Analysis: Caution (Contd….)</vt:lpstr>
      <vt:lpstr>Discriminant Analysis: Example # 01 (More) (contd….)</vt:lpstr>
      <vt:lpstr>Discriminant Analysis: Example # 01 (More) (contd….)</vt:lpstr>
      <vt:lpstr>Discriminant Analysis: Rules</vt:lpstr>
      <vt:lpstr>Cluster Analysis: Definition</vt:lpstr>
      <vt:lpstr>Cluster Analysis: Background</vt:lpstr>
      <vt:lpstr>Cluster Analysis: Background (contd…)</vt:lpstr>
      <vt:lpstr>Cluster Analysis: Idea</vt:lpstr>
      <vt:lpstr>Cluster Analysis: Fundamental Steps</vt:lpstr>
      <vt:lpstr>Cluster Analysis: Fundamental Steps (Contd….)</vt:lpstr>
      <vt:lpstr>Cluster Analysis: Fundamental Steps (Contd….)</vt:lpstr>
      <vt:lpstr>Cluster Analysis: Fundamental Steps (Contd….)</vt:lpstr>
      <vt:lpstr>Cluster Analysis: General Steps</vt:lpstr>
      <vt:lpstr>Cluster Analysis: Distance Measures</vt:lpstr>
      <vt:lpstr>Cluster Analysis: Distance Measures (contd….)</vt:lpstr>
      <vt:lpstr>Cluster Analysis: Similarity Measures</vt:lpstr>
      <vt:lpstr>Cluster Analysis: Idea of distance Measure</vt:lpstr>
      <vt:lpstr>Cluster Analysis: Idea of distance Measure (contd…)</vt:lpstr>
      <vt:lpstr>Cluster Analysis: Idea of distance Measure (contd…)</vt:lpstr>
      <vt:lpstr>Cluster Analysis: Idea of distance Measure (contd…)</vt:lpstr>
      <vt:lpstr>Cluster Analysis: Idea of distance Measure (contd…)</vt:lpstr>
      <vt:lpstr>Cluster Analysis: Idea of distance Measure (contd…)</vt:lpstr>
      <vt:lpstr>Cluster Analysis: First Algorithm (Idea)</vt:lpstr>
      <vt:lpstr>Cluster Analysis: First Algorithm (Idea) (Contd….)</vt:lpstr>
      <vt:lpstr>Cluster Analysis: Second Algorithm (Idea)</vt:lpstr>
      <vt:lpstr>Cluster Analysis: Second Algorithm (Idea) (Contd….)</vt:lpstr>
      <vt:lpstr>Cluster Analysis: Third Algorithm (Idea)</vt:lpstr>
      <vt:lpstr>Cluster Analysis: Third Algorithm (Idea) (contd…)</vt:lpstr>
      <vt:lpstr>Cluster Analysis: Dendogram</vt:lpstr>
      <vt:lpstr>Cluster Analysis: Dendogram (contd….)</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RNSengupta</cp:lastModifiedBy>
  <cp:revision>968</cp:revision>
  <dcterms:created xsi:type="dcterms:W3CDTF">2004-10-10T19:44:16Z</dcterms:created>
  <dcterms:modified xsi:type="dcterms:W3CDTF">2025-10-26T11:49:40Z</dcterms:modified>
</cp:coreProperties>
</file>